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87" r:id="rId4"/>
    <p:sldId id="257" r:id="rId5"/>
    <p:sldId id="259" r:id="rId6"/>
    <p:sldId id="275" r:id="rId7"/>
    <p:sldId id="284" r:id="rId8"/>
    <p:sldId id="271" r:id="rId9"/>
    <p:sldId id="270" r:id="rId10"/>
    <p:sldId id="269" r:id="rId11"/>
    <p:sldId id="268" r:id="rId12"/>
    <p:sldId id="282" r:id="rId13"/>
    <p:sldId id="279" r:id="rId14"/>
    <p:sldId id="280" r:id="rId15"/>
    <p:sldId id="283" r:id="rId16"/>
    <p:sldId id="263" r:id="rId17"/>
    <p:sldId id="262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5" autoAdjust="0"/>
  </p:normalViewPr>
  <p:slideViewPr>
    <p:cSldViewPr snapToGrid="0">
      <p:cViewPr varScale="1">
        <p:scale>
          <a:sx n="69" d="100"/>
          <a:sy n="69" d="100"/>
        </p:scale>
        <p:origin x="123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D4946-5FA0-4ECB-9D4B-58C95C1B377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AB8C74-9AF5-4333-9799-0317F71721D9}">
      <dgm:prSet phldrT="[Text]" custT="1"/>
      <dgm:spPr/>
      <dgm:t>
        <a:bodyPr/>
        <a:lstStyle/>
        <a:p>
          <a:r>
            <a:rPr lang="en-US" sz="1800" dirty="0" err="1"/>
            <a:t>Khai</a:t>
          </a:r>
          <a:r>
            <a:rPr lang="en-US" sz="1800" dirty="0"/>
            <a:t> </a:t>
          </a:r>
          <a:r>
            <a:rPr lang="en-US" sz="1800" dirty="0" err="1"/>
            <a:t>báo</a:t>
          </a:r>
          <a:r>
            <a:rPr lang="en-US" sz="1800" dirty="0"/>
            <a:t> </a:t>
          </a:r>
          <a:r>
            <a:rPr lang="en-US" sz="1800" dirty="0" err="1"/>
            <a:t>biến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thư</a:t>
          </a:r>
          <a:r>
            <a:rPr lang="en-US" sz="1800" dirty="0"/>
            <a:t> </a:t>
          </a:r>
          <a:r>
            <a:rPr lang="en-US" sz="1800" dirty="0" err="1"/>
            <a:t>viện</a:t>
          </a:r>
          <a:endParaRPr lang="en-US" sz="1800" dirty="0"/>
        </a:p>
      </dgm:t>
    </dgm:pt>
    <dgm:pt modelId="{D2D14EF5-1F75-4FFD-9278-CEDD4B738AAE}" type="parTrans" cxnId="{D615D243-8FCC-4079-861C-5AD2F4F4D111}">
      <dgm:prSet/>
      <dgm:spPr/>
      <dgm:t>
        <a:bodyPr/>
        <a:lstStyle/>
        <a:p>
          <a:endParaRPr lang="en-US"/>
        </a:p>
      </dgm:t>
    </dgm:pt>
    <dgm:pt modelId="{6E9E7BC3-5617-4981-A591-62CA46FCC0C7}" type="sibTrans" cxnId="{D615D243-8FCC-4079-861C-5AD2F4F4D111}">
      <dgm:prSet/>
      <dgm:spPr/>
      <dgm:t>
        <a:bodyPr/>
        <a:lstStyle/>
        <a:p>
          <a:endParaRPr lang="en-US"/>
        </a:p>
      </dgm:t>
    </dgm:pt>
    <dgm:pt modelId="{8CAE549A-7DFC-4A60-8E2D-8E5B7964C72B}">
      <dgm:prSet phldrT="[Text]" custT="1"/>
      <dgm:spPr/>
      <dgm:t>
        <a:bodyPr/>
        <a:lstStyle/>
        <a:p>
          <a:r>
            <a:rPr lang="en-US" sz="1800" dirty="0" err="1"/>
            <a:t>Cấu</a:t>
          </a:r>
          <a:r>
            <a:rPr lang="en-US" sz="1800" dirty="0"/>
            <a:t> </a:t>
          </a:r>
          <a:r>
            <a:rPr lang="en-US" sz="1800" dirty="0" err="1"/>
            <a:t>hình</a:t>
          </a:r>
          <a:r>
            <a:rPr lang="en-US" sz="1800" dirty="0"/>
            <a:t> </a:t>
          </a:r>
          <a:r>
            <a:rPr lang="en-US" sz="1800" dirty="0" err="1"/>
            <a:t>kết</a:t>
          </a:r>
          <a:r>
            <a:rPr lang="en-US" sz="1800" dirty="0"/>
            <a:t> </a:t>
          </a:r>
          <a:r>
            <a:rPr lang="en-US" sz="1800" dirty="0" err="1"/>
            <a:t>nối</a:t>
          </a:r>
          <a:r>
            <a:rPr lang="en-US" sz="1800" dirty="0"/>
            <a:t>/</a:t>
          </a:r>
          <a:r>
            <a:rPr lang="en-US" sz="1800" dirty="0" err="1"/>
            <a:t>ngắt</a:t>
          </a:r>
          <a:r>
            <a:rPr lang="en-US" sz="1800" dirty="0"/>
            <a:t> BLE</a:t>
          </a:r>
        </a:p>
      </dgm:t>
    </dgm:pt>
    <dgm:pt modelId="{0FDDF997-0CB5-46A5-9D01-9F1A91A57F17}" type="parTrans" cxnId="{D6EDB8FD-D77C-4AFC-A05B-9F20CC256684}">
      <dgm:prSet/>
      <dgm:spPr/>
      <dgm:t>
        <a:bodyPr/>
        <a:lstStyle/>
        <a:p>
          <a:endParaRPr lang="en-US"/>
        </a:p>
      </dgm:t>
    </dgm:pt>
    <dgm:pt modelId="{A9C705EB-E290-497D-B5E5-E67789A97614}" type="sibTrans" cxnId="{D6EDB8FD-D77C-4AFC-A05B-9F20CC256684}">
      <dgm:prSet/>
      <dgm:spPr/>
      <dgm:t>
        <a:bodyPr/>
        <a:lstStyle/>
        <a:p>
          <a:endParaRPr lang="en-US"/>
        </a:p>
      </dgm:t>
    </dgm:pt>
    <dgm:pt modelId="{43B16469-0A96-44E9-8CF6-74C0B6717735}">
      <dgm:prSet phldrT="[Text]" custT="1"/>
      <dgm:spPr/>
      <dgm:t>
        <a:bodyPr/>
        <a:lstStyle/>
        <a:p>
          <a:r>
            <a:rPr lang="en-US" sz="1800" dirty="0" err="1"/>
            <a:t>Chạy</a:t>
          </a:r>
          <a:r>
            <a:rPr lang="en-US" sz="1800" dirty="0"/>
            <a:t> BLE</a:t>
          </a:r>
        </a:p>
      </dgm:t>
    </dgm:pt>
    <dgm:pt modelId="{E0C7CB2C-68E2-4931-BE37-6707633E28AF}" type="parTrans" cxnId="{71A0E9F0-A9ED-49A8-A2ED-E60353F50425}">
      <dgm:prSet/>
      <dgm:spPr/>
      <dgm:t>
        <a:bodyPr/>
        <a:lstStyle/>
        <a:p>
          <a:endParaRPr lang="en-US"/>
        </a:p>
      </dgm:t>
    </dgm:pt>
    <dgm:pt modelId="{0210F4C2-62A6-447A-B616-DD3822CEC557}" type="sibTrans" cxnId="{71A0E9F0-A9ED-49A8-A2ED-E60353F50425}">
      <dgm:prSet/>
      <dgm:spPr/>
      <dgm:t>
        <a:bodyPr/>
        <a:lstStyle/>
        <a:p>
          <a:endParaRPr lang="en-US"/>
        </a:p>
      </dgm:t>
    </dgm:pt>
    <dgm:pt modelId="{61D38F90-4DD0-4DAB-94B3-7619F72864AB}">
      <dgm:prSet phldrT="[Text]" custT="1"/>
      <dgm:spPr/>
      <dgm:t>
        <a:bodyPr/>
        <a:lstStyle/>
        <a:p>
          <a:r>
            <a:rPr lang="en-US" sz="1800" dirty="0" err="1"/>
            <a:t>Lấy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r>
            <a:rPr lang="en-US" sz="1800" dirty="0"/>
            <a:t> </a:t>
          </a:r>
          <a:r>
            <a:rPr lang="en-US" sz="1800" dirty="0" err="1"/>
            <a:t>cảm</a:t>
          </a:r>
          <a:r>
            <a:rPr lang="en-US" sz="1800" dirty="0"/>
            <a:t> </a:t>
          </a:r>
          <a:r>
            <a:rPr lang="en-US" sz="1800" dirty="0" err="1"/>
            <a:t>biến</a:t>
          </a:r>
          <a:endParaRPr lang="en-US" sz="1800" dirty="0"/>
        </a:p>
      </dgm:t>
    </dgm:pt>
    <dgm:pt modelId="{54C561BE-CF90-425F-B975-C2F875BBB1E6}" type="parTrans" cxnId="{338B2C28-5552-4D63-8C9B-EE8E07C9DB31}">
      <dgm:prSet/>
      <dgm:spPr/>
      <dgm:t>
        <a:bodyPr/>
        <a:lstStyle/>
        <a:p>
          <a:endParaRPr lang="en-US"/>
        </a:p>
      </dgm:t>
    </dgm:pt>
    <dgm:pt modelId="{A548C17A-7D24-4F06-9EB5-1E5EA5852503}" type="sibTrans" cxnId="{338B2C28-5552-4D63-8C9B-EE8E07C9DB31}">
      <dgm:prSet/>
      <dgm:spPr/>
      <dgm:t>
        <a:bodyPr/>
        <a:lstStyle/>
        <a:p>
          <a:endParaRPr lang="en-US"/>
        </a:p>
      </dgm:t>
    </dgm:pt>
    <dgm:pt modelId="{824CFD21-6FDE-438B-990E-CD08FF4349E2}">
      <dgm:prSet phldrT="[Text]" custT="1"/>
      <dgm:spPr/>
      <dgm:t>
        <a:bodyPr/>
        <a:lstStyle/>
        <a:p>
          <a:r>
            <a:rPr lang="en-US" sz="1800" dirty="0" err="1"/>
            <a:t>Bộ</a:t>
          </a:r>
          <a:r>
            <a:rPr lang="en-US" sz="1800" dirty="0"/>
            <a:t> </a:t>
          </a:r>
          <a:r>
            <a:rPr lang="en-US" sz="1800" dirty="0" err="1"/>
            <a:t>lọc</a:t>
          </a:r>
          <a:r>
            <a:rPr lang="en-US" sz="1800" dirty="0"/>
            <a:t> </a:t>
          </a:r>
          <a:r>
            <a:rPr lang="en-US" sz="1800" dirty="0" err="1"/>
            <a:t>dữ</a:t>
          </a:r>
          <a:r>
            <a:rPr lang="en-US" sz="1800" dirty="0"/>
            <a:t> </a:t>
          </a:r>
          <a:r>
            <a:rPr lang="en-US" sz="1800" dirty="0" err="1"/>
            <a:t>liệu</a:t>
          </a:r>
          <a:endParaRPr lang="en-US" sz="1800" dirty="0"/>
        </a:p>
      </dgm:t>
    </dgm:pt>
    <dgm:pt modelId="{C7462CC3-A025-4D2F-8C7C-32436B88D415}" type="parTrans" cxnId="{3952D0BD-0D79-4C0C-9708-79731EA2C4D2}">
      <dgm:prSet/>
      <dgm:spPr/>
      <dgm:t>
        <a:bodyPr/>
        <a:lstStyle/>
        <a:p>
          <a:endParaRPr lang="en-US"/>
        </a:p>
      </dgm:t>
    </dgm:pt>
    <dgm:pt modelId="{34F010E3-71FB-4165-8505-6DD2377ACCD5}" type="sibTrans" cxnId="{3952D0BD-0D79-4C0C-9708-79731EA2C4D2}">
      <dgm:prSet/>
      <dgm:spPr/>
      <dgm:t>
        <a:bodyPr/>
        <a:lstStyle/>
        <a:p>
          <a:endParaRPr lang="en-US"/>
        </a:p>
      </dgm:t>
    </dgm:pt>
    <dgm:pt modelId="{3DBBE084-4044-4D82-B5F8-4254891665BD}">
      <dgm:prSet phldrT="[Text]" custT="1"/>
      <dgm:spPr/>
      <dgm:t>
        <a:bodyPr/>
        <a:lstStyle/>
        <a:p>
          <a:r>
            <a:rPr lang="en-US" sz="1800" dirty="0" err="1"/>
            <a:t>Chuyển</a:t>
          </a:r>
          <a:r>
            <a:rPr lang="en-US" sz="1800" dirty="0"/>
            <a:t> </a:t>
          </a:r>
          <a:r>
            <a:rPr lang="en-US" sz="1800" dirty="0" err="1"/>
            <a:t>đổi</a:t>
          </a:r>
          <a:r>
            <a:rPr lang="en-US" sz="1800" dirty="0"/>
            <a:t> </a:t>
          </a:r>
          <a:r>
            <a:rPr lang="en-US" sz="1800" dirty="0" err="1"/>
            <a:t>và</a:t>
          </a:r>
          <a:r>
            <a:rPr lang="en-US" sz="1800" dirty="0"/>
            <a:t> </a:t>
          </a:r>
          <a:r>
            <a:rPr lang="en-US" sz="1800" dirty="0" err="1"/>
            <a:t>đợi</a:t>
          </a:r>
          <a:r>
            <a:rPr lang="en-US" sz="1800" dirty="0"/>
            <a:t> </a:t>
          </a:r>
          <a:r>
            <a:rPr lang="en-US" sz="1800" dirty="0" err="1"/>
            <a:t>hành</a:t>
          </a:r>
          <a:r>
            <a:rPr lang="en-US" sz="1800" dirty="0"/>
            <a:t> </a:t>
          </a:r>
          <a:r>
            <a:rPr lang="en-US" sz="1800" dirty="0" err="1"/>
            <a:t>động</a:t>
          </a:r>
          <a:endParaRPr lang="en-US" sz="1800" dirty="0"/>
        </a:p>
      </dgm:t>
    </dgm:pt>
    <dgm:pt modelId="{877FE4D2-54B7-4C5C-989D-27B8EAC4667F}" type="parTrans" cxnId="{2900906E-DA6D-4824-A416-74E61F192830}">
      <dgm:prSet/>
      <dgm:spPr/>
      <dgm:t>
        <a:bodyPr/>
        <a:lstStyle/>
        <a:p>
          <a:endParaRPr lang="en-US"/>
        </a:p>
      </dgm:t>
    </dgm:pt>
    <dgm:pt modelId="{D001D17E-DF34-4E3D-8FE0-907157BE1AF0}" type="sibTrans" cxnId="{2900906E-DA6D-4824-A416-74E61F192830}">
      <dgm:prSet/>
      <dgm:spPr/>
      <dgm:t>
        <a:bodyPr/>
        <a:lstStyle/>
        <a:p>
          <a:endParaRPr lang="en-US"/>
        </a:p>
      </dgm:t>
    </dgm:pt>
    <dgm:pt modelId="{B6C097AF-8BC3-47CE-96FA-D458E616E3D1}" type="pres">
      <dgm:prSet presAssocID="{D5FD4946-5FA0-4ECB-9D4B-58C95C1B3771}" presName="theList" presStyleCnt="0">
        <dgm:presLayoutVars>
          <dgm:dir/>
          <dgm:animLvl val="lvl"/>
          <dgm:resizeHandles val="exact"/>
        </dgm:presLayoutVars>
      </dgm:prSet>
      <dgm:spPr/>
    </dgm:pt>
    <dgm:pt modelId="{86EEEFA7-63D8-4A62-951A-DCE0093D3B5F}" type="pres">
      <dgm:prSet presAssocID="{A4AB8C74-9AF5-4333-9799-0317F71721D9}" presName="compNode" presStyleCnt="0"/>
      <dgm:spPr/>
    </dgm:pt>
    <dgm:pt modelId="{E85ECE20-4779-4DF3-8145-5765BF62A13F}" type="pres">
      <dgm:prSet presAssocID="{A4AB8C74-9AF5-4333-9799-0317F71721D9}" presName="noGeometry" presStyleCnt="0"/>
      <dgm:spPr/>
    </dgm:pt>
    <dgm:pt modelId="{6758CA70-3227-4CDE-9330-276D070565CB}" type="pres">
      <dgm:prSet presAssocID="{A4AB8C74-9AF5-4333-9799-0317F71721D9}" presName="childTextVisible" presStyleLbl="bgAccFollowNode1" presStyleIdx="0" presStyleCnt="6" custScaleX="79729" custScaleY="91210" custLinFactNeighborX="38225" custLinFactNeighborY="0">
        <dgm:presLayoutVars>
          <dgm:bulletEnabled val="1"/>
        </dgm:presLayoutVars>
      </dgm:prSet>
      <dgm:spPr/>
    </dgm:pt>
    <dgm:pt modelId="{5589D2BE-6420-4084-AC67-7E6492BAAD84}" type="pres">
      <dgm:prSet presAssocID="{A4AB8C74-9AF5-4333-9799-0317F71721D9}" presName="childTextHidden" presStyleLbl="bgAccFollowNode1" presStyleIdx="0" presStyleCnt="6"/>
      <dgm:spPr/>
    </dgm:pt>
    <dgm:pt modelId="{075EE8AC-D01E-415B-9AB1-78A1F87197CA}" type="pres">
      <dgm:prSet presAssocID="{A4AB8C74-9AF5-4333-9799-0317F71721D9}" presName="parentText" presStyleLbl="node1" presStyleIdx="0" presStyleCnt="6" custScaleX="219704" custScaleY="219704" custLinFactNeighborX="54850" custLinFactNeighborY="6716">
        <dgm:presLayoutVars>
          <dgm:chMax val="1"/>
          <dgm:bulletEnabled val="1"/>
        </dgm:presLayoutVars>
      </dgm:prSet>
      <dgm:spPr/>
    </dgm:pt>
    <dgm:pt modelId="{4AEC1848-3ABC-4AD0-9C14-8DD523A21706}" type="pres">
      <dgm:prSet presAssocID="{A4AB8C74-9AF5-4333-9799-0317F71721D9}" presName="aSpace" presStyleCnt="0"/>
      <dgm:spPr/>
    </dgm:pt>
    <dgm:pt modelId="{FA40AB87-BF00-4B91-9597-B92C06A84616}" type="pres">
      <dgm:prSet presAssocID="{8CAE549A-7DFC-4A60-8E2D-8E5B7964C72B}" presName="compNode" presStyleCnt="0"/>
      <dgm:spPr/>
    </dgm:pt>
    <dgm:pt modelId="{B0EA46F3-D1F7-4EE5-B8FD-58418330232D}" type="pres">
      <dgm:prSet presAssocID="{8CAE549A-7DFC-4A60-8E2D-8E5B7964C72B}" presName="noGeometry" presStyleCnt="0"/>
      <dgm:spPr/>
    </dgm:pt>
    <dgm:pt modelId="{D5BE7B5F-21D7-4EB1-8F99-47415936B563}" type="pres">
      <dgm:prSet presAssocID="{8CAE549A-7DFC-4A60-8E2D-8E5B7964C72B}" presName="childTextVisible" presStyleLbl="bgAccFollowNode1" presStyleIdx="1" presStyleCnt="6" custScaleX="79729" custScaleY="91210" custLinFactNeighborX="32219" custLinFactNeighborY="0">
        <dgm:presLayoutVars>
          <dgm:bulletEnabled val="1"/>
        </dgm:presLayoutVars>
      </dgm:prSet>
      <dgm:spPr/>
    </dgm:pt>
    <dgm:pt modelId="{2C8E7B6A-ADA8-4DEF-9F3E-C730074E48A4}" type="pres">
      <dgm:prSet presAssocID="{8CAE549A-7DFC-4A60-8E2D-8E5B7964C72B}" presName="childTextHidden" presStyleLbl="bgAccFollowNode1" presStyleIdx="1" presStyleCnt="6"/>
      <dgm:spPr/>
    </dgm:pt>
    <dgm:pt modelId="{BE42B090-E0D4-4498-AE65-24BC0F240B6F}" type="pres">
      <dgm:prSet presAssocID="{8CAE549A-7DFC-4A60-8E2D-8E5B7964C72B}" presName="parentText" presStyleLbl="node1" presStyleIdx="1" presStyleCnt="6" custScaleX="220527" custScaleY="219704" custLinFactNeighborX="43221" custLinFactNeighborY="8135">
        <dgm:presLayoutVars>
          <dgm:chMax val="1"/>
          <dgm:bulletEnabled val="1"/>
        </dgm:presLayoutVars>
      </dgm:prSet>
      <dgm:spPr/>
    </dgm:pt>
    <dgm:pt modelId="{CEFE03FE-5545-44A7-B144-AD29EC979B5A}" type="pres">
      <dgm:prSet presAssocID="{8CAE549A-7DFC-4A60-8E2D-8E5B7964C72B}" presName="aSpace" presStyleCnt="0"/>
      <dgm:spPr/>
    </dgm:pt>
    <dgm:pt modelId="{CD303F53-0837-457D-830E-7DA8C0172A31}" type="pres">
      <dgm:prSet presAssocID="{43B16469-0A96-44E9-8CF6-74C0B6717735}" presName="compNode" presStyleCnt="0"/>
      <dgm:spPr/>
    </dgm:pt>
    <dgm:pt modelId="{4010E42C-2DD4-468D-BB34-BCD07C2CB90F}" type="pres">
      <dgm:prSet presAssocID="{43B16469-0A96-44E9-8CF6-74C0B6717735}" presName="noGeometry" presStyleCnt="0"/>
      <dgm:spPr/>
    </dgm:pt>
    <dgm:pt modelId="{3FEFEB43-FB97-4379-87CC-18B5B3731663}" type="pres">
      <dgm:prSet presAssocID="{43B16469-0A96-44E9-8CF6-74C0B6717735}" presName="childTextVisible" presStyleLbl="bgAccFollowNode1" presStyleIdx="2" presStyleCnt="6" custScaleX="79729" custScaleY="91210" custLinFactNeighborX="31793" custLinFactNeighborY="3199">
        <dgm:presLayoutVars>
          <dgm:bulletEnabled val="1"/>
        </dgm:presLayoutVars>
      </dgm:prSet>
      <dgm:spPr/>
    </dgm:pt>
    <dgm:pt modelId="{CD9CE524-DF2A-4447-B8BB-666CE0711A8E}" type="pres">
      <dgm:prSet presAssocID="{43B16469-0A96-44E9-8CF6-74C0B6717735}" presName="childTextHidden" presStyleLbl="bgAccFollowNode1" presStyleIdx="2" presStyleCnt="6"/>
      <dgm:spPr/>
    </dgm:pt>
    <dgm:pt modelId="{C4ABEC8D-B0F2-40C9-B462-E67ECCFBBEA7}" type="pres">
      <dgm:prSet presAssocID="{43B16469-0A96-44E9-8CF6-74C0B6717735}" presName="parentText" presStyleLbl="node1" presStyleIdx="2" presStyleCnt="6" custScaleX="221772" custScaleY="221772" custLinFactNeighborX="31420" custLinFactNeighborY="0">
        <dgm:presLayoutVars>
          <dgm:chMax val="1"/>
          <dgm:bulletEnabled val="1"/>
        </dgm:presLayoutVars>
      </dgm:prSet>
      <dgm:spPr/>
    </dgm:pt>
    <dgm:pt modelId="{504936C1-B138-4030-9942-C070B0ECF241}" type="pres">
      <dgm:prSet presAssocID="{43B16469-0A96-44E9-8CF6-74C0B6717735}" presName="aSpace" presStyleCnt="0"/>
      <dgm:spPr/>
    </dgm:pt>
    <dgm:pt modelId="{1AFD6912-A37E-4F76-9B3A-863C46050668}" type="pres">
      <dgm:prSet presAssocID="{61D38F90-4DD0-4DAB-94B3-7619F72864AB}" presName="compNode" presStyleCnt="0"/>
      <dgm:spPr/>
    </dgm:pt>
    <dgm:pt modelId="{DAE4F2F5-2460-49FF-83DE-F03AB412F4EB}" type="pres">
      <dgm:prSet presAssocID="{61D38F90-4DD0-4DAB-94B3-7619F72864AB}" presName="noGeometry" presStyleCnt="0"/>
      <dgm:spPr/>
    </dgm:pt>
    <dgm:pt modelId="{A6F8EB64-4EC3-47D1-808D-16BB60584E7E}" type="pres">
      <dgm:prSet presAssocID="{61D38F90-4DD0-4DAB-94B3-7619F72864AB}" presName="childTextVisible" presStyleLbl="bgAccFollowNode1" presStyleIdx="3" presStyleCnt="6" custScaleX="79729" custScaleY="91210" custLinFactNeighborX="31147" custLinFactNeighborY="6637">
        <dgm:presLayoutVars>
          <dgm:bulletEnabled val="1"/>
        </dgm:presLayoutVars>
      </dgm:prSet>
      <dgm:spPr/>
    </dgm:pt>
    <dgm:pt modelId="{95CDBDF4-F0EF-4D9E-BE21-015EA0A4910D}" type="pres">
      <dgm:prSet presAssocID="{61D38F90-4DD0-4DAB-94B3-7619F72864AB}" presName="childTextHidden" presStyleLbl="bgAccFollowNode1" presStyleIdx="3" presStyleCnt="6"/>
      <dgm:spPr/>
    </dgm:pt>
    <dgm:pt modelId="{D7EBB00F-0599-4EE3-BA37-02E94F6243A8}" type="pres">
      <dgm:prSet presAssocID="{61D38F90-4DD0-4DAB-94B3-7619F72864AB}" presName="parentText" presStyleLbl="node1" presStyleIdx="3" presStyleCnt="6" custScaleX="221772" custScaleY="221772" custLinFactNeighborX="30814" custLinFactNeighborY="8772">
        <dgm:presLayoutVars>
          <dgm:chMax val="1"/>
          <dgm:bulletEnabled val="1"/>
        </dgm:presLayoutVars>
      </dgm:prSet>
      <dgm:spPr/>
    </dgm:pt>
    <dgm:pt modelId="{6F16668C-3FBD-418E-A36C-9A607E7B2EDA}" type="pres">
      <dgm:prSet presAssocID="{61D38F90-4DD0-4DAB-94B3-7619F72864AB}" presName="aSpace" presStyleCnt="0"/>
      <dgm:spPr/>
    </dgm:pt>
    <dgm:pt modelId="{4F3BCDAB-36E1-4D37-A893-E8AC011682A8}" type="pres">
      <dgm:prSet presAssocID="{824CFD21-6FDE-438B-990E-CD08FF4349E2}" presName="compNode" presStyleCnt="0"/>
      <dgm:spPr/>
    </dgm:pt>
    <dgm:pt modelId="{B9127741-8B33-4F00-AFDD-66F612E4EE79}" type="pres">
      <dgm:prSet presAssocID="{824CFD21-6FDE-438B-990E-CD08FF4349E2}" presName="noGeometry" presStyleCnt="0"/>
      <dgm:spPr/>
    </dgm:pt>
    <dgm:pt modelId="{15AE3AD6-B95C-485A-ABCB-52D14E466730}" type="pres">
      <dgm:prSet presAssocID="{824CFD21-6FDE-438B-990E-CD08FF4349E2}" presName="childTextVisible" presStyleLbl="bgAccFollowNode1" presStyleIdx="4" presStyleCnt="6" custScaleX="79429" custScaleY="90866" custLinFactNeighborX="29298" custLinFactNeighborY="6465">
        <dgm:presLayoutVars>
          <dgm:bulletEnabled val="1"/>
        </dgm:presLayoutVars>
      </dgm:prSet>
      <dgm:spPr/>
    </dgm:pt>
    <dgm:pt modelId="{0168630E-6D99-47EB-BEA1-C581104EE277}" type="pres">
      <dgm:prSet presAssocID="{824CFD21-6FDE-438B-990E-CD08FF4349E2}" presName="childTextHidden" presStyleLbl="bgAccFollowNode1" presStyleIdx="4" presStyleCnt="6"/>
      <dgm:spPr/>
    </dgm:pt>
    <dgm:pt modelId="{D102EF92-7848-4124-B86C-B7EF7A29112B}" type="pres">
      <dgm:prSet presAssocID="{824CFD21-6FDE-438B-990E-CD08FF4349E2}" presName="parentText" presStyleLbl="node1" presStyleIdx="4" presStyleCnt="6" custScaleX="223240" custScaleY="223240" custLinFactNeighborX="29029" custLinFactNeighborY="11628">
        <dgm:presLayoutVars>
          <dgm:chMax val="1"/>
          <dgm:bulletEnabled val="1"/>
        </dgm:presLayoutVars>
      </dgm:prSet>
      <dgm:spPr/>
    </dgm:pt>
    <dgm:pt modelId="{6768D22E-39A3-41CA-9DA3-57816F4FF4A7}" type="pres">
      <dgm:prSet presAssocID="{824CFD21-6FDE-438B-990E-CD08FF4349E2}" presName="aSpace" presStyleCnt="0"/>
      <dgm:spPr/>
    </dgm:pt>
    <dgm:pt modelId="{29B47DC0-5F1D-4616-B16F-88A1A94FC5B8}" type="pres">
      <dgm:prSet presAssocID="{3DBBE084-4044-4D82-B5F8-4254891665BD}" presName="compNode" presStyleCnt="0"/>
      <dgm:spPr/>
    </dgm:pt>
    <dgm:pt modelId="{CAC33AD3-AC8D-40F3-96B2-85A798F89868}" type="pres">
      <dgm:prSet presAssocID="{3DBBE084-4044-4D82-B5F8-4254891665BD}" presName="noGeometry" presStyleCnt="0"/>
      <dgm:spPr/>
    </dgm:pt>
    <dgm:pt modelId="{04975770-D9F7-468F-BB5F-1B6F5E76C4CE}" type="pres">
      <dgm:prSet presAssocID="{3DBBE084-4044-4D82-B5F8-4254891665BD}" presName="childTextVisible" presStyleLbl="bgAccFollowNode1" presStyleIdx="5" presStyleCnt="6" custScaleX="70481" custScaleY="80631" custLinFactNeighborX="15067" custLinFactNeighborY="9195">
        <dgm:presLayoutVars>
          <dgm:bulletEnabled val="1"/>
        </dgm:presLayoutVars>
      </dgm:prSet>
      <dgm:spPr/>
    </dgm:pt>
    <dgm:pt modelId="{F5F7D74D-5DC9-4881-84BC-034EA2195E8E}" type="pres">
      <dgm:prSet presAssocID="{3DBBE084-4044-4D82-B5F8-4254891665BD}" presName="childTextHidden" presStyleLbl="bgAccFollowNode1" presStyleIdx="5" presStyleCnt="6"/>
      <dgm:spPr/>
    </dgm:pt>
    <dgm:pt modelId="{6B9D5EE6-A741-4FB1-B346-95AD41F89C11}" type="pres">
      <dgm:prSet presAssocID="{3DBBE084-4044-4D82-B5F8-4254891665BD}" presName="parentText" presStyleLbl="node1" presStyleIdx="5" presStyleCnt="6" custScaleX="222400" custScaleY="222400" custLinFactNeighborX="27351" custLinFactNeighborY="12468">
        <dgm:presLayoutVars>
          <dgm:chMax val="1"/>
          <dgm:bulletEnabled val="1"/>
        </dgm:presLayoutVars>
      </dgm:prSet>
      <dgm:spPr/>
    </dgm:pt>
  </dgm:ptLst>
  <dgm:cxnLst>
    <dgm:cxn modelId="{63FB1027-E68C-4255-A120-0C5A7242DC50}" type="presOf" srcId="{43B16469-0A96-44E9-8CF6-74C0B6717735}" destId="{C4ABEC8D-B0F2-40C9-B462-E67ECCFBBEA7}" srcOrd="0" destOrd="0" presId="urn:microsoft.com/office/officeart/2005/8/layout/hProcess6"/>
    <dgm:cxn modelId="{338B2C28-5552-4D63-8C9B-EE8E07C9DB31}" srcId="{D5FD4946-5FA0-4ECB-9D4B-58C95C1B3771}" destId="{61D38F90-4DD0-4DAB-94B3-7619F72864AB}" srcOrd="3" destOrd="0" parTransId="{54C561BE-CF90-425F-B975-C2F875BBB1E6}" sibTransId="{A548C17A-7D24-4F06-9EB5-1E5EA5852503}"/>
    <dgm:cxn modelId="{C27AEC2F-08B9-4D55-8BF0-A307BC2BD23F}" type="presOf" srcId="{A4AB8C74-9AF5-4333-9799-0317F71721D9}" destId="{075EE8AC-D01E-415B-9AB1-78A1F87197CA}" srcOrd="0" destOrd="0" presId="urn:microsoft.com/office/officeart/2005/8/layout/hProcess6"/>
    <dgm:cxn modelId="{ECA3883F-0D6E-4B84-98FE-196471D271D0}" type="presOf" srcId="{61D38F90-4DD0-4DAB-94B3-7619F72864AB}" destId="{D7EBB00F-0599-4EE3-BA37-02E94F6243A8}" srcOrd="0" destOrd="0" presId="urn:microsoft.com/office/officeart/2005/8/layout/hProcess6"/>
    <dgm:cxn modelId="{D615D243-8FCC-4079-861C-5AD2F4F4D111}" srcId="{D5FD4946-5FA0-4ECB-9D4B-58C95C1B3771}" destId="{A4AB8C74-9AF5-4333-9799-0317F71721D9}" srcOrd="0" destOrd="0" parTransId="{D2D14EF5-1F75-4FFD-9278-CEDD4B738AAE}" sibTransId="{6E9E7BC3-5617-4981-A591-62CA46FCC0C7}"/>
    <dgm:cxn modelId="{BF75946C-1ACA-490F-AF80-9C2ED38AAFC6}" type="presOf" srcId="{D5FD4946-5FA0-4ECB-9D4B-58C95C1B3771}" destId="{B6C097AF-8BC3-47CE-96FA-D458E616E3D1}" srcOrd="0" destOrd="0" presId="urn:microsoft.com/office/officeart/2005/8/layout/hProcess6"/>
    <dgm:cxn modelId="{E1C8336D-B8B1-4D04-BB5C-18B54E4CAA90}" type="presOf" srcId="{824CFD21-6FDE-438B-990E-CD08FF4349E2}" destId="{D102EF92-7848-4124-B86C-B7EF7A29112B}" srcOrd="0" destOrd="0" presId="urn:microsoft.com/office/officeart/2005/8/layout/hProcess6"/>
    <dgm:cxn modelId="{4C8E386E-D721-418A-A698-5990F9BC25EE}" type="presOf" srcId="{3DBBE084-4044-4D82-B5F8-4254891665BD}" destId="{6B9D5EE6-A741-4FB1-B346-95AD41F89C11}" srcOrd="0" destOrd="0" presId="urn:microsoft.com/office/officeart/2005/8/layout/hProcess6"/>
    <dgm:cxn modelId="{2900906E-DA6D-4824-A416-74E61F192830}" srcId="{D5FD4946-5FA0-4ECB-9D4B-58C95C1B3771}" destId="{3DBBE084-4044-4D82-B5F8-4254891665BD}" srcOrd="5" destOrd="0" parTransId="{877FE4D2-54B7-4C5C-989D-27B8EAC4667F}" sibTransId="{D001D17E-DF34-4E3D-8FE0-907157BE1AF0}"/>
    <dgm:cxn modelId="{3952D0BD-0D79-4C0C-9708-79731EA2C4D2}" srcId="{D5FD4946-5FA0-4ECB-9D4B-58C95C1B3771}" destId="{824CFD21-6FDE-438B-990E-CD08FF4349E2}" srcOrd="4" destOrd="0" parTransId="{C7462CC3-A025-4D2F-8C7C-32436B88D415}" sibTransId="{34F010E3-71FB-4165-8505-6DD2377ACCD5}"/>
    <dgm:cxn modelId="{AB0237DD-61FA-4556-94F7-7E7E35F58FFB}" type="presOf" srcId="{8CAE549A-7DFC-4A60-8E2D-8E5B7964C72B}" destId="{BE42B090-E0D4-4498-AE65-24BC0F240B6F}" srcOrd="0" destOrd="0" presId="urn:microsoft.com/office/officeart/2005/8/layout/hProcess6"/>
    <dgm:cxn modelId="{71A0E9F0-A9ED-49A8-A2ED-E60353F50425}" srcId="{D5FD4946-5FA0-4ECB-9D4B-58C95C1B3771}" destId="{43B16469-0A96-44E9-8CF6-74C0B6717735}" srcOrd="2" destOrd="0" parTransId="{E0C7CB2C-68E2-4931-BE37-6707633E28AF}" sibTransId="{0210F4C2-62A6-447A-B616-DD3822CEC557}"/>
    <dgm:cxn modelId="{D6EDB8FD-D77C-4AFC-A05B-9F20CC256684}" srcId="{D5FD4946-5FA0-4ECB-9D4B-58C95C1B3771}" destId="{8CAE549A-7DFC-4A60-8E2D-8E5B7964C72B}" srcOrd="1" destOrd="0" parTransId="{0FDDF997-0CB5-46A5-9D01-9F1A91A57F17}" sibTransId="{A9C705EB-E290-497D-B5E5-E67789A97614}"/>
    <dgm:cxn modelId="{FEBBD4C1-A518-43C0-8A9B-B45C61EA4190}" type="presParOf" srcId="{B6C097AF-8BC3-47CE-96FA-D458E616E3D1}" destId="{86EEEFA7-63D8-4A62-951A-DCE0093D3B5F}" srcOrd="0" destOrd="0" presId="urn:microsoft.com/office/officeart/2005/8/layout/hProcess6"/>
    <dgm:cxn modelId="{AC665ED3-80A3-496D-B2D2-A14CDAA15979}" type="presParOf" srcId="{86EEEFA7-63D8-4A62-951A-DCE0093D3B5F}" destId="{E85ECE20-4779-4DF3-8145-5765BF62A13F}" srcOrd="0" destOrd="0" presId="urn:microsoft.com/office/officeart/2005/8/layout/hProcess6"/>
    <dgm:cxn modelId="{E933AC1D-8F22-47D5-8E31-0EFBD980EC0D}" type="presParOf" srcId="{86EEEFA7-63D8-4A62-951A-DCE0093D3B5F}" destId="{6758CA70-3227-4CDE-9330-276D070565CB}" srcOrd="1" destOrd="0" presId="urn:microsoft.com/office/officeart/2005/8/layout/hProcess6"/>
    <dgm:cxn modelId="{7E638DA8-046F-467E-8139-7DA0EDCA7337}" type="presParOf" srcId="{86EEEFA7-63D8-4A62-951A-DCE0093D3B5F}" destId="{5589D2BE-6420-4084-AC67-7E6492BAAD84}" srcOrd="2" destOrd="0" presId="urn:microsoft.com/office/officeart/2005/8/layout/hProcess6"/>
    <dgm:cxn modelId="{D42FB3C6-BFFA-4836-B832-036BE58663ED}" type="presParOf" srcId="{86EEEFA7-63D8-4A62-951A-DCE0093D3B5F}" destId="{075EE8AC-D01E-415B-9AB1-78A1F87197CA}" srcOrd="3" destOrd="0" presId="urn:microsoft.com/office/officeart/2005/8/layout/hProcess6"/>
    <dgm:cxn modelId="{759B882D-263A-465D-B5D5-6E8ACC9C213C}" type="presParOf" srcId="{B6C097AF-8BC3-47CE-96FA-D458E616E3D1}" destId="{4AEC1848-3ABC-4AD0-9C14-8DD523A21706}" srcOrd="1" destOrd="0" presId="urn:microsoft.com/office/officeart/2005/8/layout/hProcess6"/>
    <dgm:cxn modelId="{E88C40AD-ECFA-4BC1-8D8A-F822470D4B18}" type="presParOf" srcId="{B6C097AF-8BC3-47CE-96FA-D458E616E3D1}" destId="{FA40AB87-BF00-4B91-9597-B92C06A84616}" srcOrd="2" destOrd="0" presId="urn:microsoft.com/office/officeart/2005/8/layout/hProcess6"/>
    <dgm:cxn modelId="{FB0581B1-219D-4E5E-AB97-706791706997}" type="presParOf" srcId="{FA40AB87-BF00-4B91-9597-B92C06A84616}" destId="{B0EA46F3-D1F7-4EE5-B8FD-58418330232D}" srcOrd="0" destOrd="0" presId="urn:microsoft.com/office/officeart/2005/8/layout/hProcess6"/>
    <dgm:cxn modelId="{670E9E5E-F5C0-4C9D-B8A7-DEB07FB0512A}" type="presParOf" srcId="{FA40AB87-BF00-4B91-9597-B92C06A84616}" destId="{D5BE7B5F-21D7-4EB1-8F99-47415936B563}" srcOrd="1" destOrd="0" presId="urn:microsoft.com/office/officeart/2005/8/layout/hProcess6"/>
    <dgm:cxn modelId="{3EC0ACAD-2DCE-4160-A8C9-E3C928F61C94}" type="presParOf" srcId="{FA40AB87-BF00-4B91-9597-B92C06A84616}" destId="{2C8E7B6A-ADA8-4DEF-9F3E-C730074E48A4}" srcOrd="2" destOrd="0" presId="urn:microsoft.com/office/officeart/2005/8/layout/hProcess6"/>
    <dgm:cxn modelId="{D30D41FA-EC1F-4888-B08C-1CAB51792D93}" type="presParOf" srcId="{FA40AB87-BF00-4B91-9597-B92C06A84616}" destId="{BE42B090-E0D4-4498-AE65-24BC0F240B6F}" srcOrd="3" destOrd="0" presId="urn:microsoft.com/office/officeart/2005/8/layout/hProcess6"/>
    <dgm:cxn modelId="{15820173-9BFC-48E9-B964-85093D14B207}" type="presParOf" srcId="{B6C097AF-8BC3-47CE-96FA-D458E616E3D1}" destId="{CEFE03FE-5545-44A7-B144-AD29EC979B5A}" srcOrd="3" destOrd="0" presId="urn:microsoft.com/office/officeart/2005/8/layout/hProcess6"/>
    <dgm:cxn modelId="{3F24BCA3-DA07-4380-95D1-6C22D3C98B08}" type="presParOf" srcId="{B6C097AF-8BC3-47CE-96FA-D458E616E3D1}" destId="{CD303F53-0837-457D-830E-7DA8C0172A31}" srcOrd="4" destOrd="0" presId="urn:microsoft.com/office/officeart/2005/8/layout/hProcess6"/>
    <dgm:cxn modelId="{1F119FEE-162C-4536-B893-FFC0F7ADD484}" type="presParOf" srcId="{CD303F53-0837-457D-830E-7DA8C0172A31}" destId="{4010E42C-2DD4-468D-BB34-BCD07C2CB90F}" srcOrd="0" destOrd="0" presId="urn:microsoft.com/office/officeart/2005/8/layout/hProcess6"/>
    <dgm:cxn modelId="{69761045-DD62-4AC9-9DDA-1EDDFA70B3AE}" type="presParOf" srcId="{CD303F53-0837-457D-830E-7DA8C0172A31}" destId="{3FEFEB43-FB97-4379-87CC-18B5B3731663}" srcOrd="1" destOrd="0" presId="urn:microsoft.com/office/officeart/2005/8/layout/hProcess6"/>
    <dgm:cxn modelId="{D84C3040-7A66-45D5-A699-69549376FBF7}" type="presParOf" srcId="{CD303F53-0837-457D-830E-7DA8C0172A31}" destId="{CD9CE524-DF2A-4447-B8BB-666CE0711A8E}" srcOrd="2" destOrd="0" presId="urn:microsoft.com/office/officeart/2005/8/layout/hProcess6"/>
    <dgm:cxn modelId="{A4E8F7DF-7200-4280-A9BD-F487D638FE49}" type="presParOf" srcId="{CD303F53-0837-457D-830E-7DA8C0172A31}" destId="{C4ABEC8D-B0F2-40C9-B462-E67ECCFBBEA7}" srcOrd="3" destOrd="0" presId="urn:microsoft.com/office/officeart/2005/8/layout/hProcess6"/>
    <dgm:cxn modelId="{927182A2-06B9-4B2A-A08F-31A938EB92FF}" type="presParOf" srcId="{B6C097AF-8BC3-47CE-96FA-D458E616E3D1}" destId="{504936C1-B138-4030-9942-C070B0ECF241}" srcOrd="5" destOrd="0" presId="urn:microsoft.com/office/officeart/2005/8/layout/hProcess6"/>
    <dgm:cxn modelId="{EDCDAAC0-EF5D-42B7-8C58-5FEDB53B0942}" type="presParOf" srcId="{B6C097AF-8BC3-47CE-96FA-D458E616E3D1}" destId="{1AFD6912-A37E-4F76-9B3A-863C46050668}" srcOrd="6" destOrd="0" presId="urn:microsoft.com/office/officeart/2005/8/layout/hProcess6"/>
    <dgm:cxn modelId="{BCAD870A-48BE-488F-9A42-9E24F1E9E779}" type="presParOf" srcId="{1AFD6912-A37E-4F76-9B3A-863C46050668}" destId="{DAE4F2F5-2460-49FF-83DE-F03AB412F4EB}" srcOrd="0" destOrd="0" presId="urn:microsoft.com/office/officeart/2005/8/layout/hProcess6"/>
    <dgm:cxn modelId="{145D26A7-38ED-4EF9-A367-E07C0C6BB33A}" type="presParOf" srcId="{1AFD6912-A37E-4F76-9B3A-863C46050668}" destId="{A6F8EB64-4EC3-47D1-808D-16BB60584E7E}" srcOrd="1" destOrd="0" presId="urn:microsoft.com/office/officeart/2005/8/layout/hProcess6"/>
    <dgm:cxn modelId="{6C4AE584-BE95-4C03-A23C-129321C042DC}" type="presParOf" srcId="{1AFD6912-A37E-4F76-9B3A-863C46050668}" destId="{95CDBDF4-F0EF-4D9E-BE21-015EA0A4910D}" srcOrd="2" destOrd="0" presId="urn:microsoft.com/office/officeart/2005/8/layout/hProcess6"/>
    <dgm:cxn modelId="{7D93467A-0325-4927-8C10-E5DE42AEE14D}" type="presParOf" srcId="{1AFD6912-A37E-4F76-9B3A-863C46050668}" destId="{D7EBB00F-0599-4EE3-BA37-02E94F6243A8}" srcOrd="3" destOrd="0" presId="urn:microsoft.com/office/officeart/2005/8/layout/hProcess6"/>
    <dgm:cxn modelId="{A417B09B-14B1-4936-97CC-25D5215A0643}" type="presParOf" srcId="{B6C097AF-8BC3-47CE-96FA-D458E616E3D1}" destId="{6F16668C-3FBD-418E-A36C-9A607E7B2EDA}" srcOrd="7" destOrd="0" presId="urn:microsoft.com/office/officeart/2005/8/layout/hProcess6"/>
    <dgm:cxn modelId="{32B6C23B-6B4D-4CC5-BD52-53FBEEC27232}" type="presParOf" srcId="{B6C097AF-8BC3-47CE-96FA-D458E616E3D1}" destId="{4F3BCDAB-36E1-4D37-A893-E8AC011682A8}" srcOrd="8" destOrd="0" presId="urn:microsoft.com/office/officeart/2005/8/layout/hProcess6"/>
    <dgm:cxn modelId="{EF255447-4EAA-49CD-84E1-08BAA2DC8FAD}" type="presParOf" srcId="{4F3BCDAB-36E1-4D37-A893-E8AC011682A8}" destId="{B9127741-8B33-4F00-AFDD-66F612E4EE79}" srcOrd="0" destOrd="0" presId="urn:microsoft.com/office/officeart/2005/8/layout/hProcess6"/>
    <dgm:cxn modelId="{7797D0CE-CA82-4F0A-A368-5E9013D83762}" type="presParOf" srcId="{4F3BCDAB-36E1-4D37-A893-E8AC011682A8}" destId="{15AE3AD6-B95C-485A-ABCB-52D14E466730}" srcOrd="1" destOrd="0" presId="urn:microsoft.com/office/officeart/2005/8/layout/hProcess6"/>
    <dgm:cxn modelId="{8F30C432-7459-4AB0-A3AB-453CC5A51A36}" type="presParOf" srcId="{4F3BCDAB-36E1-4D37-A893-E8AC011682A8}" destId="{0168630E-6D99-47EB-BEA1-C581104EE277}" srcOrd="2" destOrd="0" presId="urn:microsoft.com/office/officeart/2005/8/layout/hProcess6"/>
    <dgm:cxn modelId="{F27E6048-A220-4218-990B-1FCAA4D5C7AE}" type="presParOf" srcId="{4F3BCDAB-36E1-4D37-A893-E8AC011682A8}" destId="{D102EF92-7848-4124-B86C-B7EF7A29112B}" srcOrd="3" destOrd="0" presId="urn:microsoft.com/office/officeart/2005/8/layout/hProcess6"/>
    <dgm:cxn modelId="{775552A9-DAA5-46BB-964E-6B7FA28569D4}" type="presParOf" srcId="{B6C097AF-8BC3-47CE-96FA-D458E616E3D1}" destId="{6768D22E-39A3-41CA-9DA3-57816F4FF4A7}" srcOrd="9" destOrd="0" presId="urn:microsoft.com/office/officeart/2005/8/layout/hProcess6"/>
    <dgm:cxn modelId="{07F4F856-5EDE-40A0-A69D-62F61D8C8E8C}" type="presParOf" srcId="{B6C097AF-8BC3-47CE-96FA-D458E616E3D1}" destId="{29B47DC0-5F1D-4616-B16F-88A1A94FC5B8}" srcOrd="10" destOrd="0" presId="urn:microsoft.com/office/officeart/2005/8/layout/hProcess6"/>
    <dgm:cxn modelId="{5A6F8BC5-5151-4694-90E8-D08AB7EA6695}" type="presParOf" srcId="{29B47DC0-5F1D-4616-B16F-88A1A94FC5B8}" destId="{CAC33AD3-AC8D-40F3-96B2-85A798F89868}" srcOrd="0" destOrd="0" presId="urn:microsoft.com/office/officeart/2005/8/layout/hProcess6"/>
    <dgm:cxn modelId="{1F929F23-DE7F-4695-AE3D-BF97176596AA}" type="presParOf" srcId="{29B47DC0-5F1D-4616-B16F-88A1A94FC5B8}" destId="{04975770-D9F7-468F-BB5F-1B6F5E76C4CE}" srcOrd="1" destOrd="0" presId="urn:microsoft.com/office/officeart/2005/8/layout/hProcess6"/>
    <dgm:cxn modelId="{45AF9EC2-AB28-4AD3-A34D-0F26241217E5}" type="presParOf" srcId="{29B47DC0-5F1D-4616-B16F-88A1A94FC5B8}" destId="{F5F7D74D-5DC9-4881-84BC-034EA2195E8E}" srcOrd="2" destOrd="0" presId="urn:microsoft.com/office/officeart/2005/8/layout/hProcess6"/>
    <dgm:cxn modelId="{9A175D26-9AAF-46A7-B5FD-BBEFC03D3DFE}" type="presParOf" srcId="{29B47DC0-5F1D-4616-B16F-88A1A94FC5B8}" destId="{6B9D5EE6-A741-4FB1-B346-95AD41F89C11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8CA70-3227-4CDE-9330-276D070565CB}">
      <dsp:nvSpPr>
        <dsp:cNvPr id="0" name=""/>
        <dsp:cNvSpPr/>
      </dsp:nvSpPr>
      <dsp:spPr>
        <a:xfrm>
          <a:off x="1216761" y="764017"/>
          <a:ext cx="936456" cy="936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EE8AC-D01E-415B-9AB1-78A1F87197CA}">
      <dsp:nvSpPr>
        <dsp:cNvPr id="0" name=""/>
        <dsp:cNvSpPr/>
      </dsp:nvSpPr>
      <dsp:spPr>
        <a:xfrm>
          <a:off x="325730" y="626553"/>
          <a:ext cx="1290266" cy="129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Khai</a:t>
          </a:r>
          <a:r>
            <a:rPr lang="en-US" sz="1800" kern="1200" dirty="0"/>
            <a:t> </a:t>
          </a:r>
          <a:r>
            <a:rPr lang="en-US" sz="1800" kern="1200" dirty="0" err="1"/>
            <a:t>báo</a:t>
          </a:r>
          <a:r>
            <a:rPr lang="en-US" sz="1800" kern="1200" dirty="0"/>
            <a:t> </a:t>
          </a:r>
          <a:r>
            <a:rPr lang="en-US" sz="1800" kern="1200" dirty="0" err="1"/>
            <a:t>biến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thư</a:t>
          </a:r>
          <a:r>
            <a:rPr lang="en-US" sz="1800" kern="1200" dirty="0"/>
            <a:t> </a:t>
          </a:r>
          <a:r>
            <a:rPr lang="en-US" sz="1800" kern="1200" dirty="0" err="1"/>
            <a:t>viện</a:t>
          </a:r>
          <a:endParaRPr lang="en-US" sz="1800" kern="1200" dirty="0"/>
        </a:p>
      </dsp:txBody>
      <dsp:txXfrm>
        <a:off x="514685" y="815508"/>
        <a:ext cx="912356" cy="912356"/>
      </dsp:txXfrm>
    </dsp:sp>
    <dsp:sp modelId="{D5BE7B5F-21D7-4EB1-8F99-47415936B563}">
      <dsp:nvSpPr>
        <dsp:cNvPr id="0" name=""/>
        <dsp:cNvSpPr/>
      </dsp:nvSpPr>
      <dsp:spPr>
        <a:xfrm>
          <a:off x="3041726" y="764017"/>
          <a:ext cx="936456" cy="936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2B090-E0D4-4498-AE65-24BC0F240B6F}">
      <dsp:nvSpPr>
        <dsp:cNvPr id="0" name=""/>
        <dsp:cNvSpPr/>
      </dsp:nvSpPr>
      <dsp:spPr>
        <a:xfrm>
          <a:off x="2150528" y="634887"/>
          <a:ext cx="1295099" cy="12902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Cấu</a:t>
          </a:r>
          <a:r>
            <a:rPr lang="en-US" sz="1800" kern="1200" dirty="0"/>
            <a:t> </a:t>
          </a:r>
          <a:r>
            <a:rPr lang="en-US" sz="1800" kern="1200" dirty="0" err="1"/>
            <a:t>hình</a:t>
          </a:r>
          <a:r>
            <a:rPr lang="en-US" sz="1800" kern="1200" dirty="0"/>
            <a:t> </a:t>
          </a:r>
          <a:r>
            <a:rPr lang="en-US" sz="1800" kern="1200" dirty="0" err="1"/>
            <a:t>kết</a:t>
          </a:r>
          <a:r>
            <a:rPr lang="en-US" sz="1800" kern="1200" dirty="0"/>
            <a:t> </a:t>
          </a:r>
          <a:r>
            <a:rPr lang="en-US" sz="1800" kern="1200" dirty="0" err="1"/>
            <a:t>nối</a:t>
          </a:r>
          <a:r>
            <a:rPr lang="en-US" sz="1800" kern="1200" dirty="0"/>
            <a:t>/</a:t>
          </a:r>
          <a:r>
            <a:rPr lang="en-US" sz="1800" kern="1200" dirty="0" err="1"/>
            <a:t>ngắt</a:t>
          </a:r>
          <a:r>
            <a:rPr lang="en-US" sz="1800" kern="1200" dirty="0"/>
            <a:t> BLE</a:t>
          </a:r>
        </a:p>
      </dsp:txBody>
      <dsp:txXfrm>
        <a:off x="2340191" y="823842"/>
        <a:ext cx="915773" cy="912356"/>
      </dsp:txXfrm>
    </dsp:sp>
    <dsp:sp modelId="{3FEFEB43-FB97-4379-87CC-18B5B3731663}">
      <dsp:nvSpPr>
        <dsp:cNvPr id="0" name=""/>
        <dsp:cNvSpPr/>
      </dsp:nvSpPr>
      <dsp:spPr>
        <a:xfrm>
          <a:off x="4935887" y="796861"/>
          <a:ext cx="936456" cy="936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BEC8D-B0F2-40C9-B462-E67ECCFBBEA7}">
      <dsp:nvSpPr>
        <dsp:cNvPr id="0" name=""/>
        <dsp:cNvSpPr/>
      </dsp:nvSpPr>
      <dsp:spPr>
        <a:xfrm>
          <a:off x="3976732" y="581039"/>
          <a:ext cx="1302411" cy="1302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Chạy</a:t>
          </a:r>
          <a:r>
            <a:rPr lang="en-US" sz="1800" kern="1200" dirty="0"/>
            <a:t> BLE</a:t>
          </a:r>
        </a:p>
      </dsp:txBody>
      <dsp:txXfrm>
        <a:off x="4167466" y="771773"/>
        <a:ext cx="920943" cy="920943"/>
      </dsp:txXfrm>
    </dsp:sp>
    <dsp:sp modelId="{A6F8EB64-4EC3-47D1-808D-16BB60584E7E}">
      <dsp:nvSpPr>
        <dsp:cNvPr id="0" name=""/>
        <dsp:cNvSpPr/>
      </dsp:nvSpPr>
      <dsp:spPr>
        <a:xfrm>
          <a:off x="6827464" y="832159"/>
          <a:ext cx="936456" cy="93645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BB00F-0599-4EE3-BA37-02E94F6243A8}">
      <dsp:nvSpPr>
        <dsp:cNvPr id="0" name=""/>
        <dsp:cNvSpPr/>
      </dsp:nvSpPr>
      <dsp:spPr>
        <a:xfrm>
          <a:off x="5872338" y="632555"/>
          <a:ext cx="1302411" cy="1302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Lấy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r>
            <a:rPr lang="en-US" sz="1800" kern="1200" dirty="0"/>
            <a:t> </a:t>
          </a:r>
          <a:r>
            <a:rPr lang="en-US" sz="1800" kern="1200" dirty="0" err="1"/>
            <a:t>cảm</a:t>
          </a:r>
          <a:r>
            <a:rPr lang="en-US" sz="1800" kern="1200" dirty="0"/>
            <a:t> </a:t>
          </a:r>
          <a:r>
            <a:rPr lang="en-US" sz="1800" kern="1200" dirty="0" err="1"/>
            <a:t>biến</a:t>
          </a:r>
          <a:endParaRPr lang="en-US" sz="1800" kern="1200" dirty="0"/>
        </a:p>
      </dsp:txBody>
      <dsp:txXfrm>
        <a:off x="6063072" y="823289"/>
        <a:ext cx="920943" cy="920943"/>
      </dsp:txXfrm>
    </dsp:sp>
    <dsp:sp modelId="{15AE3AD6-B95C-485A-ABCB-52D14E466730}">
      <dsp:nvSpPr>
        <dsp:cNvPr id="0" name=""/>
        <dsp:cNvSpPr/>
      </dsp:nvSpPr>
      <dsp:spPr>
        <a:xfrm>
          <a:off x="8710984" y="832159"/>
          <a:ext cx="932933" cy="93292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2EF92-7848-4124-B86C-B7EF7A29112B}">
      <dsp:nvSpPr>
        <dsp:cNvPr id="0" name=""/>
        <dsp:cNvSpPr/>
      </dsp:nvSpPr>
      <dsp:spPr>
        <a:xfrm>
          <a:off x="7761020" y="645017"/>
          <a:ext cx="1311032" cy="13110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Bộ</a:t>
          </a:r>
          <a:r>
            <a:rPr lang="en-US" sz="1800" kern="1200" dirty="0"/>
            <a:t> </a:t>
          </a:r>
          <a:r>
            <a:rPr lang="en-US" sz="1800" kern="1200" dirty="0" err="1"/>
            <a:t>lọc</a:t>
          </a:r>
          <a:r>
            <a:rPr lang="en-US" sz="1800" kern="1200" dirty="0"/>
            <a:t> </a:t>
          </a:r>
          <a:r>
            <a:rPr lang="en-US" sz="1800" kern="1200" dirty="0" err="1"/>
            <a:t>dữ</a:t>
          </a:r>
          <a:r>
            <a:rPr lang="en-US" sz="1800" kern="1200" dirty="0"/>
            <a:t> </a:t>
          </a:r>
          <a:r>
            <a:rPr lang="en-US" sz="1800" kern="1200" dirty="0" err="1"/>
            <a:t>liệu</a:t>
          </a:r>
          <a:endParaRPr lang="en-US" sz="1800" kern="1200" dirty="0"/>
        </a:p>
      </dsp:txBody>
      <dsp:txXfrm>
        <a:off x="7953016" y="837013"/>
        <a:ext cx="927040" cy="927040"/>
      </dsp:txXfrm>
    </dsp:sp>
    <dsp:sp modelId="{04975770-D9F7-468F-BB5F-1B6F5E76C4CE}">
      <dsp:nvSpPr>
        <dsp:cNvPr id="0" name=""/>
        <dsp:cNvSpPr/>
      </dsp:nvSpPr>
      <dsp:spPr>
        <a:xfrm>
          <a:off x="10497390" y="912729"/>
          <a:ext cx="827834" cy="8278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D5EE6-A741-4FB1-B346-95AD41F89C11}">
      <dsp:nvSpPr>
        <dsp:cNvPr id="0" name=""/>
        <dsp:cNvSpPr/>
      </dsp:nvSpPr>
      <dsp:spPr>
        <a:xfrm>
          <a:off x="9654641" y="652417"/>
          <a:ext cx="1306099" cy="1306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Chuyển</a:t>
          </a:r>
          <a:r>
            <a:rPr lang="en-US" sz="1800" kern="1200" dirty="0"/>
            <a:t> </a:t>
          </a:r>
          <a:r>
            <a:rPr lang="en-US" sz="1800" kern="1200" dirty="0" err="1"/>
            <a:t>đổi</a:t>
          </a:r>
          <a:r>
            <a:rPr lang="en-US" sz="1800" kern="1200" dirty="0"/>
            <a:t> </a:t>
          </a:r>
          <a:r>
            <a:rPr lang="en-US" sz="1800" kern="1200" dirty="0" err="1"/>
            <a:t>và</a:t>
          </a:r>
          <a:r>
            <a:rPr lang="en-US" sz="1800" kern="1200" dirty="0"/>
            <a:t> </a:t>
          </a:r>
          <a:r>
            <a:rPr lang="en-US" sz="1800" kern="1200" dirty="0" err="1"/>
            <a:t>đợi</a:t>
          </a:r>
          <a:r>
            <a:rPr lang="en-US" sz="1800" kern="1200" dirty="0"/>
            <a:t> </a:t>
          </a:r>
          <a:r>
            <a:rPr lang="en-US" sz="1800" kern="1200" dirty="0" err="1"/>
            <a:t>hành</a:t>
          </a:r>
          <a:r>
            <a:rPr lang="en-US" sz="1800" kern="1200" dirty="0"/>
            <a:t> </a:t>
          </a:r>
          <a:r>
            <a:rPr lang="en-US" sz="1800" kern="1200" dirty="0" err="1"/>
            <a:t>động</a:t>
          </a:r>
          <a:endParaRPr lang="en-US" sz="1800" kern="1200" dirty="0"/>
        </a:p>
      </dsp:txBody>
      <dsp:txXfrm>
        <a:off x="9845915" y="843691"/>
        <a:ext cx="923551" cy="923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2F3B4-5419-4DDA-9235-7626244F3B43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7F3F-AB62-4DBE-A3ED-9E12986F97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Phạm Thế Bảo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k63k1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khoa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viễn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Sau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thân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3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4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bo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.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endParaRPr lang="en-US" dirty="0"/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vỏ</a:t>
            </a:r>
            <a:r>
              <a:rPr lang="en-US" dirty="0"/>
              <a:t> ( </a:t>
            </a:r>
            <a:r>
              <a:rPr lang="en-US" dirty="0" err="1"/>
              <a:t>được</a:t>
            </a:r>
            <a:r>
              <a:rPr lang="en-US" dirty="0"/>
              <a:t> in 3d)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slide 5.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58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(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firmware),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61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56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CH play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mã</a:t>
            </a:r>
            <a:r>
              <a:rPr lang="en-US" dirty="0"/>
              <a:t> QR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(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)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video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29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Và</a:t>
            </a:r>
            <a:r>
              <a:rPr lang="en-US" dirty="0"/>
              <a:t> …</a:t>
            </a:r>
          </a:p>
          <a:p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…</a:t>
            </a:r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..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ở </a:t>
            </a:r>
            <a:r>
              <a:rPr lang="en-US" dirty="0" err="1"/>
              <a:t>người</a:t>
            </a:r>
            <a:r>
              <a:rPr lang="en-US" dirty="0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02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Vai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Nghiên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lường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44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khuôn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rượu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laze….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chăm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sóc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trẻ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đêm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trẻ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dõi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trẻ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mọi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2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tưởng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9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 tiếp xúc chính là dụng cụ tham chiếu sẽ tiếp xúc trực tiếp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vi-V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qua quá trình truyền nhiệt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ra.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 không tiếp xúc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hưởng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ẩm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nhiệt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NTC MF51E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đọc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analog,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dải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-40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100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c,..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Trong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vi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nrf52840 cortex m4 32 bit 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nrf52,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linh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giây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BLE(..)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rộng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chip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sinh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ít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hỏi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thân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gắng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chip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cứng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firmware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en-US" sz="1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10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</a:p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: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5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firmware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endParaRPr lang="en-US" dirty="0"/>
          </a:p>
          <a:p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firmware</a:t>
            </a:r>
          </a:p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ADC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…</a:t>
            </a:r>
          </a:p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BLE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4D7F3F-AB62-4DBE-A3ED-9E12986F97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0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2FB7-8144-057B-B4DE-30B2A787B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236A1-3496-A5A2-FB46-A47E5007E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B82D-85BE-F3A9-D3FF-44F115A8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4CEFC-F05A-43FA-A425-DC0C0C976076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0287-524E-52B7-6D9D-86CE21C5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9C3AD-45EA-C395-57DA-129D3E69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0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9C07-C9F4-5D12-A138-9BC29E8C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436CA-4FA1-9880-D86F-CB2F8F1B4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00C03-2427-CB7B-359C-B2842772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EF97-7A0B-47EE-8ED9-110CCD7F76FD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D912-289E-640D-4064-1768851F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E8A9-8B6B-36FB-A41F-99BE7E5A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0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8B41FB-B44A-95C0-CCF4-9B6B036F7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1220E-AC3C-3FF9-8BD8-156431751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905CD-813B-4A3D-6A81-F3B17DED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F141-AE34-4DFE-B9D2-7B24289A99BF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B260F-4B91-ADF0-B9BE-7715607C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9E6E9-6874-4135-3076-CF67FF25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22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12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1542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09600" y="593367"/>
            <a:ext cx="10663200" cy="6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3982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184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772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056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8502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35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D5C7-4D04-9017-88BF-EB747520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91670-A019-A27A-383F-3D74DA0B5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937F7-C147-9C44-BB91-2A91E788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7D13-AF25-454A-92EA-FF6F9F129EA9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70B85-3E37-6726-DD59-E5D58E7A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782CE-ADA8-C59D-F25D-A4F44960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8120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16D1-8D16-3923-6AC1-15926C6F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7A1B3-4D8D-BDFE-24F0-9553940C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4AA06-6EF8-0E29-94B2-F60C64DF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E25D-29F3-499A-ADDF-8C0D650EE736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1C1F4-9384-55F7-4F0B-6D580C55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B98CE-DE76-846E-797A-45835D839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2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FA5F-D2B6-190C-5DE2-FB378C4E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4BC3C-FAC2-F800-6A43-E769CBB5E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0F16E-9585-13AA-9615-8934B84AC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2BB8C-6839-BF0B-E222-3D6E82C3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2E69B-82B8-401F-8FD2-445E42A2BD29}" type="datetime1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A570-56CF-169B-0461-A1FA552C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4CBAD-E9F4-C05D-1F8A-33321FB0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6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2BD4-49DE-46F2-932D-080F1618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2B750-BA35-4FFC-158E-A05C78E7F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501C8-49A4-6A43-F283-EB3A10EA5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BCE0E9-72D6-EF44-67A4-9CC0751BEB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1E76DA-5F24-189A-6100-0BA9D85D0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02472-EFD4-DE30-8C06-B673D80A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50C10-4DBE-45A4-8E93-CBE23264F426}" type="datetime1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FB2E1-B57E-6779-8F62-03B13CF7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5A42F-F287-633B-FFFA-64A9E7C5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21DF-8133-AC23-AD7B-3A818661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8F5E8-C9AB-EECD-C796-3228F4CF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99171-5B5C-41C6-9F7A-BD78CDA33CF7}" type="datetime1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871C3-F69F-FF2E-3390-F702682B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BD7F0-1573-34F2-CA64-452A2807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9E116-6C1E-CEEC-33B3-91E5CC8B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92716-E0D2-49D8-B380-88A032E812BB}" type="datetime1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E8B1E-9B1D-48C6-4577-7A64C3DE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7CA73-B23F-D77B-41BE-6AF893870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5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1700-3B0D-23CF-E369-A8772350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64CF-5228-A880-20E4-C5D96865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C6DC8-BCC9-0305-60F7-74B3F8FD2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656BF-D1E8-23AF-051C-68EA99D4B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9DF7-77F6-4698-9327-687B897ABD76}" type="datetime1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F5727-CB61-F2E5-B61C-E6CAC7A9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5BD93-BD7A-40CB-7ADB-9F331E3E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4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FDA6-E291-0A90-051A-9A9B6FD8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5F54E-0EBC-C7FE-09AE-95B8786CF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7B20D-A085-82A4-A48B-D59CD038C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62A4A-DD93-165B-B3C9-C38D5D0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74FDF-45F6-4B6E-9EED-11BCD82154D5}" type="datetime1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E135-2798-9D6E-6B7B-C621FAE9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E155F-9EF2-F586-DE97-A5F5FE20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6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C9101-007D-EC7E-7961-C1FE041F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C9D6-D51E-DF2A-33E8-BD8A4D664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AE36-B36E-DD54-3579-BE93D8CA1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EE611-A672-4D22-B838-F237530E72B5}" type="datetime1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3034-8E15-E1D9-3EE9-CC9B7309C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BF5A0-7F19-36B0-3EE7-D6B98B629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4EE00-AFA8-4593-AE38-551A1D9A6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4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>
                <a:solidFill>
                  <a:srgbClr val="FFFFFF"/>
                </a:solidFill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‹#›</a:t>
            </a:fld>
            <a:endParaRPr lang="en" kern="0">
              <a:solidFill>
                <a:srgbClr val="FFFFFF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514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5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6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BFAC-261C-5113-B4D4-6BC68B29B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j-ea"/>
                <a:cs typeface="Times New Roman" panose="02020603050405020304" pitchFamily="18" charset="0"/>
              </a:rPr>
              <a:t>PHÁT TRIỂN THIẾT BỊ ĐO THÂN NHIỆT BẤT THƯỜNG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30763-0FDF-DC70-5806-E3FBBB915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cs typeface="Times New Roman" panose="02020603050405020304" pitchFamily="18" charset="0"/>
              </a:rPr>
              <a:t>Sinh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viên</a:t>
            </a:r>
            <a:r>
              <a:rPr lang="en-US" dirty="0">
                <a:cs typeface="Times New Roman" panose="02020603050405020304" pitchFamily="18" charset="0"/>
              </a:rPr>
              <a:t> : Phạm Thế Bảo</a:t>
            </a:r>
          </a:p>
          <a:p>
            <a:r>
              <a:rPr lang="en-US" dirty="0" err="1">
                <a:cs typeface="Times New Roman" panose="02020603050405020304" pitchFamily="18" charset="0"/>
              </a:rPr>
              <a:t>Hướng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dẫn</a:t>
            </a:r>
            <a:r>
              <a:rPr lang="en-US" dirty="0">
                <a:cs typeface="Times New Roman" panose="02020603050405020304" pitchFamily="18" charset="0"/>
              </a:rPr>
              <a:t> KH: PGS.TS. Mai Anh </a:t>
            </a:r>
            <a:r>
              <a:rPr lang="en-US" dirty="0" err="1">
                <a:cs typeface="Times New Roman" panose="02020603050405020304" pitchFamily="18" charset="0"/>
              </a:rPr>
              <a:t>Tuấn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 descr="C:\Users\TRAN THU HA\Downloads\Logo-VNU-1995.jpg">
            <a:extLst>
              <a:ext uri="{FF2B5EF4-FFF2-40B4-BE49-F238E27FC236}">
                <a16:creationId xmlns:a16="http://schemas.microsoft.com/office/drawing/2014/main" id="{1CF82A58-4FC3-7E36-176E-6F19F31C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76" y="218952"/>
            <a:ext cx="1143463" cy="11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BA7D58C-0903-9270-0853-7D73CA57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39" y="181571"/>
            <a:ext cx="1367966" cy="118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E561D-0293-DF2F-EFEA-3BDDF9DD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69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99B6-335D-7889-C2C6-619A9668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LƯU TRỮ DỮ LIỆU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B00E-B2DC-59D8-6C18-E35D37E90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09"/>
            <a:ext cx="5336357" cy="3189435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TH1 : </a:t>
            </a:r>
            <a:r>
              <a:rPr lang="en-US" sz="2000" b="1" dirty="0" err="1"/>
              <a:t>Không</a:t>
            </a:r>
            <a:r>
              <a:rPr lang="en-US" sz="2000" b="1" dirty="0"/>
              <a:t>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nối</a:t>
            </a:r>
            <a:r>
              <a:rPr lang="en-US" sz="2000" b="1" dirty="0"/>
              <a:t> </a:t>
            </a:r>
            <a:r>
              <a:rPr lang="en-US" sz="2000" b="1" dirty="0" err="1"/>
              <a:t>mạng</a:t>
            </a:r>
            <a:endParaRPr lang="en-US" sz="2000" b="1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chế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dõi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hiển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TH2: </a:t>
            </a:r>
            <a:r>
              <a:rPr lang="en-US" sz="2000" b="1" dirty="0" err="1"/>
              <a:t>Có</a:t>
            </a:r>
            <a:r>
              <a:rPr lang="en-US" sz="2000" b="1" dirty="0"/>
              <a:t> </a:t>
            </a:r>
            <a:r>
              <a:rPr lang="en-US" sz="2000" b="1" dirty="0" err="1"/>
              <a:t>kết</a:t>
            </a:r>
            <a:r>
              <a:rPr lang="en-US" sz="2000" b="1" dirty="0"/>
              <a:t> </a:t>
            </a:r>
            <a:r>
              <a:rPr lang="en-US" sz="2000" b="1" dirty="0" err="1"/>
              <a:t>nối</a:t>
            </a:r>
            <a:r>
              <a:rPr lang="en-US" sz="2000" b="1" dirty="0"/>
              <a:t> </a:t>
            </a:r>
            <a:r>
              <a:rPr lang="en-US" sz="2000" b="1" dirty="0" err="1"/>
              <a:t>mạng</a:t>
            </a:r>
            <a:endParaRPr lang="en-US" sz="2000" b="1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1000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/>
              <a:t>	</a:t>
            </a:r>
            <a:r>
              <a:rPr lang="en-US" sz="2000" dirty="0" err="1"/>
              <a:t>Nếu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gửi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10 </a:t>
            </a:r>
            <a:r>
              <a:rPr lang="en-US" sz="2000" dirty="0" err="1"/>
              <a:t>lần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cảnh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lên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C7F1F3-559A-CFB9-A10A-FE1D76D5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055758"/>
            <a:ext cx="5321300" cy="28276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3FB00-583A-1592-B38D-5169A255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8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99B6-335D-7889-C2C6-619A9668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KẾT QUẢ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0B00E-B2DC-59D8-6C18-E35D37E90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209"/>
            <a:ext cx="5336357" cy="3189435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mạch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lường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Android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3FB00-583A-1592-B38D-5169A255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8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3AF1-2502-3895-634B-833D5209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THIẾT KẾ MẠCH VÀ THIẾT KẾ CÔNG NGHIỆP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0EA9C-2ABF-720F-EAFD-E9C22D96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B964EE00-AFA8-4593-AE38-551A1D9A6CF1}" type="slidenum">
              <a:rPr lang="en-US" smtClean="0"/>
              <a:t>12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F64F384-1E96-0C2E-3E5F-63FEE07CF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293" t="8479" r="16865" b="7932"/>
          <a:stretch/>
        </p:blipFill>
        <p:spPr>
          <a:xfrm>
            <a:off x="1193165" y="2087880"/>
            <a:ext cx="3112135" cy="31742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6DADAC-F084-FC59-581B-E8F526332426}"/>
              </a:ext>
            </a:extLst>
          </p:cNvPr>
          <p:cNvSpPr txBox="1"/>
          <p:nvPr/>
        </p:nvSpPr>
        <p:spPr>
          <a:xfrm>
            <a:off x="1712448" y="5659274"/>
            <a:ext cx="17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985F7C-7EF6-AEFF-81B0-E9D2962CD1E3}"/>
              </a:ext>
            </a:extLst>
          </p:cNvPr>
          <p:cNvSpPr txBox="1"/>
          <p:nvPr/>
        </p:nvSpPr>
        <p:spPr>
          <a:xfrm>
            <a:off x="6856683" y="5659274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dáng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00E7D48-A921-8661-C1D0-0962C3C4A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6" t="15285" r="4715" b="15285"/>
          <a:stretch/>
        </p:blipFill>
        <p:spPr>
          <a:xfrm>
            <a:off x="5340224" y="2087880"/>
            <a:ext cx="5341242" cy="31742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585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58AD-64BB-5E1F-6F9F-6BB8F6E2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34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ĐO LƯỜNG ĐÁNH GIÁ ĐỘ CHÍNH XÁC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6677B-83D4-D851-59FA-94BD23F3A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649"/>
            <a:ext cx="8711153" cy="1784351"/>
          </a:xfrm>
        </p:spPr>
        <p:txBody>
          <a:bodyPr>
            <a:normAutofit/>
          </a:bodyPr>
          <a:lstStyle/>
          <a:p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để</a:t>
            </a:r>
            <a:r>
              <a:rPr lang="en-US" sz="2200" dirty="0"/>
              <a:t> </a:t>
            </a:r>
            <a:r>
              <a:rPr lang="en-US" sz="2200" dirty="0" err="1"/>
              <a:t>đo</a:t>
            </a:r>
            <a:r>
              <a:rPr lang="en-US" sz="2200" dirty="0"/>
              <a:t> </a:t>
            </a:r>
            <a:r>
              <a:rPr lang="en-US" sz="2200" dirty="0" err="1"/>
              <a:t>nhiệt</a:t>
            </a:r>
            <a:r>
              <a:rPr lang="en-US" sz="2200" dirty="0"/>
              <a:t> </a:t>
            </a:r>
            <a:r>
              <a:rPr lang="en-US" sz="2200" dirty="0" err="1"/>
              <a:t>độ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thể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(</a:t>
            </a:r>
            <a:r>
              <a:rPr lang="en-US" sz="2200" dirty="0" err="1"/>
              <a:t>nam</a:t>
            </a:r>
            <a:r>
              <a:rPr lang="en-US" sz="2200" dirty="0"/>
              <a:t> 23 </a:t>
            </a:r>
            <a:r>
              <a:rPr lang="en-US" sz="2200" dirty="0" err="1"/>
              <a:t>tuổi</a:t>
            </a:r>
            <a:r>
              <a:rPr lang="en-US" sz="2200" dirty="0"/>
              <a:t> ),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</a:t>
            </a:r>
            <a:r>
              <a:rPr lang="en-US" sz="2200" dirty="0" err="1"/>
              <a:t>vị</a:t>
            </a:r>
            <a:r>
              <a:rPr lang="en-US" sz="2200" dirty="0"/>
              <a:t> </a:t>
            </a:r>
            <a:r>
              <a:rPr lang="en-US" sz="2200" dirty="0" err="1"/>
              <a:t>trí</a:t>
            </a:r>
            <a:r>
              <a:rPr lang="en-US" sz="2200" dirty="0"/>
              <a:t> </a:t>
            </a:r>
            <a:r>
              <a:rPr lang="en-US" sz="2200" dirty="0" err="1"/>
              <a:t>đo</a:t>
            </a:r>
            <a:r>
              <a:rPr lang="en-US" sz="2200" dirty="0"/>
              <a:t> (</a:t>
            </a:r>
            <a:r>
              <a:rPr lang="en-US" sz="2200" dirty="0" err="1"/>
              <a:t>tại</a:t>
            </a:r>
            <a:r>
              <a:rPr lang="en-US" sz="2200" dirty="0"/>
              <a:t> </a:t>
            </a:r>
            <a:r>
              <a:rPr lang="en-US" sz="2200" dirty="0" err="1"/>
              <a:t>vùng</a:t>
            </a:r>
            <a:r>
              <a:rPr lang="en-US" sz="2200" dirty="0"/>
              <a:t> </a:t>
            </a:r>
            <a:r>
              <a:rPr lang="en-US" sz="2200" dirty="0" err="1"/>
              <a:t>lách</a:t>
            </a:r>
            <a:r>
              <a:rPr lang="en-US" sz="2200" dirty="0"/>
              <a:t>), </a:t>
            </a:r>
            <a:r>
              <a:rPr lang="en-US" sz="2200" dirty="0" err="1"/>
              <a:t>cùng</a:t>
            </a:r>
            <a:r>
              <a:rPr lang="en-US" sz="2200" dirty="0"/>
              <a:t> </a:t>
            </a:r>
            <a:r>
              <a:rPr lang="en-US" sz="2200" dirty="0" err="1"/>
              <a:t>điều</a:t>
            </a:r>
            <a:r>
              <a:rPr lang="en-US" sz="2200" dirty="0"/>
              <a:t> </a:t>
            </a:r>
            <a:r>
              <a:rPr lang="en-US" sz="2200" dirty="0" err="1"/>
              <a:t>kiện</a:t>
            </a:r>
            <a:r>
              <a:rPr lang="en-US" sz="2200" dirty="0"/>
              <a:t> </a:t>
            </a:r>
            <a:r>
              <a:rPr lang="en-US" sz="2200" dirty="0" err="1"/>
              <a:t>môi</a:t>
            </a:r>
            <a:r>
              <a:rPr lang="en-US" sz="2200" dirty="0"/>
              <a:t> </a:t>
            </a:r>
            <a:r>
              <a:rPr lang="en-US" sz="2200" dirty="0" err="1"/>
              <a:t>trường</a:t>
            </a:r>
            <a:r>
              <a:rPr lang="en-US" sz="2200" dirty="0"/>
              <a:t> </a:t>
            </a:r>
            <a:r>
              <a:rPr lang="en-US" sz="2200" dirty="0" err="1"/>
              <a:t>như</a:t>
            </a:r>
            <a:r>
              <a:rPr lang="en-US" sz="2200" dirty="0"/>
              <a:t> </a:t>
            </a:r>
            <a:r>
              <a:rPr lang="en-US" sz="2200" dirty="0" err="1"/>
              <a:t>nhau</a:t>
            </a:r>
            <a:r>
              <a:rPr lang="en-US" sz="2200" dirty="0"/>
              <a:t> ( </a:t>
            </a:r>
            <a:r>
              <a:rPr lang="en-US" sz="2200" dirty="0" err="1"/>
              <a:t>nhiệt</a:t>
            </a:r>
            <a:r>
              <a:rPr lang="en-US" sz="2200" dirty="0"/>
              <a:t> </a:t>
            </a:r>
            <a:r>
              <a:rPr lang="en-US" sz="2200" dirty="0" err="1"/>
              <a:t>đô</a:t>
            </a:r>
            <a:r>
              <a:rPr lang="en-US" sz="2200" dirty="0"/>
              <a:t> </a:t>
            </a:r>
            <a:r>
              <a:rPr lang="en-US" sz="2200" dirty="0" err="1"/>
              <a:t>môi</a:t>
            </a:r>
            <a:r>
              <a:rPr lang="en-US" sz="2200" dirty="0"/>
              <a:t> </a:t>
            </a:r>
            <a:r>
              <a:rPr lang="en-US" sz="2200" dirty="0" err="1"/>
              <a:t>trường</a:t>
            </a:r>
            <a:r>
              <a:rPr lang="en-US" sz="2200" dirty="0"/>
              <a:t> </a:t>
            </a:r>
            <a:r>
              <a:rPr lang="en-US" sz="2200" dirty="0" err="1"/>
              <a:t>dao</a:t>
            </a:r>
            <a:r>
              <a:rPr lang="en-US" sz="2200" dirty="0"/>
              <a:t> </a:t>
            </a:r>
            <a:r>
              <a:rPr lang="en-US" sz="2200" dirty="0" err="1"/>
              <a:t>động</a:t>
            </a:r>
            <a:r>
              <a:rPr lang="en-US" sz="2200" dirty="0"/>
              <a:t>  28,50 -28,90 </a:t>
            </a:r>
            <a:r>
              <a:rPr lang="en-US" sz="2200" dirty="0" err="1"/>
              <a:t>độ</a:t>
            </a:r>
            <a:r>
              <a:rPr lang="en-US" sz="2200" dirty="0"/>
              <a:t>, </a:t>
            </a:r>
            <a:r>
              <a:rPr lang="en-US" sz="2200" dirty="0" err="1"/>
              <a:t>đo</a:t>
            </a:r>
            <a:r>
              <a:rPr lang="en-US" sz="2200" dirty="0"/>
              <a:t> </a:t>
            </a:r>
            <a:r>
              <a:rPr lang="en-US" sz="2200" dirty="0" err="1"/>
              <a:t>được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thiết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chế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).</a:t>
            </a:r>
          </a:p>
          <a:p>
            <a:r>
              <a:rPr lang="en-US" sz="2200" dirty="0" err="1"/>
              <a:t>Thời</a:t>
            </a:r>
            <a:r>
              <a:rPr lang="en-US" sz="2200" dirty="0"/>
              <a:t> </a:t>
            </a:r>
            <a:r>
              <a:rPr lang="en-US" sz="2200" dirty="0" err="1"/>
              <a:t>gian</a:t>
            </a:r>
            <a:r>
              <a:rPr lang="en-US" sz="2200" dirty="0"/>
              <a:t>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lần</a:t>
            </a:r>
            <a:r>
              <a:rPr lang="en-US" sz="2200" dirty="0"/>
              <a:t> </a:t>
            </a:r>
            <a:r>
              <a:rPr lang="en-US" sz="2200" dirty="0" err="1"/>
              <a:t>đo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5 </a:t>
            </a:r>
            <a:r>
              <a:rPr lang="en-US" sz="2200" dirty="0" err="1"/>
              <a:t>phút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FB480-9A5B-D61E-B031-B5FD5303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07C03-7651-4A98-10DE-6F4A348A4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76" y="4547677"/>
            <a:ext cx="2581249" cy="116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6AD64-48FF-649D-B7E9-6C210CBC8638}"/>
              </a:ext>
            </a:extLst>
          </p:cNvPr>
          <p:cNvSpPr txBox="1"/>
          <p:nvPr/>
        </p:nvSpPr>
        <p:spPr>
          <a:xfrm>
            <a:off x="1341576" y="6001620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thủy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(</a:t>
            </a:r>
            <a:r>
              <a:rPr lang="en-US" dirty="0" err="1"/>
              <a:t>Số</a:t>
            </a:r>
            <a:r>
              <a:rPr lang="en-US" dirty="0"/>
              <a:t> 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8E028-56FE-9FB5-AF29-94F9480DF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35" b="18336"/>
          <a:stretch/>
        </p:blipFill>
        <p:spPr>
          <a:xfrm>
            <a:off x="4887481" y="4540328"/>
            <a:ext cx="2417037" cy="116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9702B7-FDA4-6106-A43F-29A5E78B5827}"/>
              </a:ext>
            </a:extLst>
          </p:cNvPr>
          <p:cNvSpPr txBox="1"/>
          <p:nvPr/>
        </p:nvSpPr>
        <p:spPr>
          <a:xfrm>
            <a:off x="4944081" y="6006938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(</a:t>
            </a:r>
            <a:r>
              <a:rPr lang="en-US" dirty="0" err="1"/>
              <a:t>Số</a:t>
            </a:r>
            <a:r>
              <a:rPr lang="en-US" dirty="0"/>
              <a:t> 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D99296-8F73-F919-1A89-68391565EE6A}"/>
              </a:ext>
            </a:extLst>
          </p:cNvPr>
          <p:cNvSpPr txBox="1"/>
          <p:nvPr/>
        </p:nvSpPr>
        <p:spPr>
          <a:xfrm>
            <a:off x="8423614" y="6001620"/>
            <a:ext cx="222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(</a:t>
            </a:r>
            <a:r>
              <a:rPr lang="en-US" dirty="0" err="1"/>
              <a:t>Số</a:t>
            </a:r>
            <a:r>
              <a:rPr lang="en-US" dirty="0"/>
              <a:t> 3)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D691906-2E33-03E5-646F-60B57395A0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20" t="17532" r="4600" b="19142"/>
          <a:stretch/>
        </p:blipFill>
        <p:spPr>
          <a:xfrm>
            <a:off x="8398969" y="4547677"/>
            <a:ext cx="2278557" cy="116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48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82609D8-18C5-15E6-0C3E-3F3D0A9F1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360" y="3710940"/>
            <a:ext cx="10015540" cy="70156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: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A0FA65C-E511-455F-F835-CA0DBEFC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995FAF64-C6E4-A5F3-5600-96BC8C809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955965"/>
              </p:ext>
            </p:extLst>
          </p:nvPr>
        </p:nvGraphicFramePr>
        <p:xfrm>
          <a:off x="995360" y="1234664"/>
          <a:ext cx="10122307" cy="2147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26">
                  <a:extLst>
                    <a:ext uri="{9D8B030D-6E8A-4147-A177-3AD203B41FA5}">
                      <a16:colId xmlns:a16="http://schemas.microsoft.com/office/drawing/2014/main" val="3482753877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236378539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4118402255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4057960293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1878273705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020291004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678426388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934892896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810476374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2071589122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64253277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1241615662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651215035"/>
                    </a:ext>
                  </a:extLst>
                </a:gridCol>
                <a:gridCol w="324759">
                  <a:extLst>
                    <a:ext uri="{9D8B030D-6E8A-4147-A177-3AD203B41FA5}">
                      <a16:colId xmlns:a16="http://schemas.microsoft.com/office/drawing/2014/main" val="3014103775"/>
                    </a:ext>
                  </a:extLst>
                </a:gridCol>
                <a:gridCol w="328294">
                  <a:extLst>
                    <a:ext uri="{9D8B030D-6E8A-4147-A177-3AD203B41FA5}">
                      <a16:colId xmlns:a16="http://schemas.microsoft.com/office/drawing/2014/main" val="2110666421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293200956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83973947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59110349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2161295646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1706534419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1394786827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20655286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404831937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745566742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809464826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384536294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1519367379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618897388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209211185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4125316960"/>
                    </a:ext>
                  </a:extLst>
                </a:gridCol>
                <a:gridCol w="326526">
                  <a:extLst>
                    <a:ext uri="{9D8B030D-6E8A-4147-A177-3AD203B41FA5}">
                      <a16:colId xmlns:a16="http://schemas.microsoft.com/office/drawing/2014/main" val="854528271"/>
                    </a:ext>
                  </a:extLst>
                </a:gridCol>
              </a:tblGrid>
              <a:tr h="62659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/>
                        <a:t>Lần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168244"/>
                  </a:ext>
                </a:extLst>
              </a:tr>
              <a:tr h="5419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 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9830711"/>
                  </a:ext>
                </a:extLst>
              </a:tr>
              <a:tr h="3688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.5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.4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.4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.5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.4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.4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.5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.3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7623899"/>
                  </a:ext>
                </a:extLst>
              </a:tr>
              <a:tr h="3688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.20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.20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.20</a:t>
                      </a:r>
                      <a:endParaRPr lang="en-US" sz="1100" dirty="0">
                        <a:solidFill>
                          <a:srgbClr val="11111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7403829"/>
                  </a:ext>
                </a:extLst>
              </a:tr>
            </a:tbl>
          </a:graphicData>
        </a:graphic>
      </p:graphicFrame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F8815A0-3A2F-6ACD-A24A-99225169458D}"/>
              </a:ext>
            </a:extLst>
          </p:cNvPr>
          <p:cNvSpPr txBox="1"/>
          <p:nvPr/>
        </p:nvSpPr>
        <p:spPr>
          <a:xfrm>
            <a:off x="995360" y="444982"/>
            <a:ext cx="88868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- </a:t>
            </a:r>
            <a:r>
              <a:rPr lang="en-US" sz="2500" dirty="0" err="1">
                <a:latin typeface="+mn-lt"/>
              </a:rPr>
              <a:t>Sử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 err="1">
                <a:latin typeface="+mn-lt"/>
              </a:rPr>
              <a:t>dụng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 err="1">
                <a:latin typeface="+mn-lt"/>
              </a:rPr>
              <a:t>các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 err="1">
                <a:latin typeface="+mn-lt"/>
              </a:rPr>
              <a:t>dụng</a:t>
            </a:r>
            <a:r>
              <a:rPr lang="en-US" sz="2500" dirty="0">
                <a:latin typeface="+mn-lt"/>
              </a:rPr>
              <a:t> </a:t>
            </a:r>
            <a:r>
              <a:rPr lang="en-US" sz="2500" dirty="0" err="1">
                <a:latin typeface="+mn-lt"/>
              </a:rPr>
              <a:t>cụ</a:t>
            </a:r>
            <a:r>
              <a:rPr lang="en-US" sz="2500" dirty="0">
                <a:latin typeface="+mn-lt"/>
              </a:rPr>
              <a:t> 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nhiệt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thủy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ngân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nhiệt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kế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tử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Bảng 8">
                <a:extLst>
                  <a:ext uri="{FF2B5EF4-FFF2-40B4-BE49-F238E27FC236}">
                    <a16:creationId xmlns:a16="http://schemas.microsoft.com/office/drawing/2014/main" id="{7C66F97C-DFFB-A736-EF79-65F88E11E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854195"/>
                  </p:ext>
                </p:extLst>
              </p:nvPr>
            </p:nvGraphicFramePr>
            <p:xfrm>
              <a:off x="995360" y="4139976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756425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357429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646998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28975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Nhiệt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thủy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ngân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Nhiệt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điện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tử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Thiết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bị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tạo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040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36.73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11111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36.36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37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.1</a:t>
                          </a:r>
                          <a:r>
                            <a:rPr lang="vi-VN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  <a:endParaRPr lang="en-US" sz="1800" dirty="0">
                            <a:solidFill>
                              <a:srgbClr val="11111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4973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 dirty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0.000646552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0.004551724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0.000645517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7805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δ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0.025427381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0.067466467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0.025407031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79823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Bảng 8">
                <a:extLst>
                  <a:ext uri="{FF2B5EF4-FFF2-40B4-BE49-F238E27FC236}">
                    <a16:creationId xmlns:a16="http://schemas.microsoft.com/office/drawing/2014/main" id="{7C66F97C-DFFB-A736-EF79-65F88E11E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854195"/>
                  </p:ext>
                </p:extLst>
              </p:nvPr>
            </p:nvGraphicFramePr>
            <p:xfrm>
              <a:off x="995360" y="4139976"/>
              <a:ext cx="8128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756425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3357429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66469981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82897561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Nhiệt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thủy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ngân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Nhiệt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kế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điện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tử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Thiết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bị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chế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tạo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80408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108197" r="-3005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36.73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111111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36.36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37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.1</a:t>
                          </a:r>
                          <a:r>
                            <a:rPr lang="vi-VN" sz="180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6</a:t>
                          </a:r>
                          <a:endParaRPr lang="en-US" sz="1800" dirty="0">
                            <a:solidFill>
                              <a:srgbClr val="11111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4973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08197" r="-3005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0.000646552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0.004551724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0.000645517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7805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dirty="0"/>
                            <a:t>δ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0.025427381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0.067466467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0.025407031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79823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621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BC9E-CEDD-6A39-014F-9C8AE3E6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383"/>
            <a:ext cx="10515600" cy="132556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ỨNG DỤNG TRÊN ANDROID</a:t>
            </a:r>
            <a:endParaRPr lang="en-US" dirty="0">
              <a:latin typeface="+mn-lt"/>
            </a:endParaRPr>
          </a:p>
        </p:txBody>
      </p:sp>
      <p:pic>
        <p:nvPicPr>
          <p:cNvPr id="4" name="Content Placeholder 3" descr="Qr code&#10;&#10;Description automatically generated">
            <a:extLst>
              <a:ext uri="{FF2B5EF4-FFF2-40B4-BE49-F238E27FC236}">
                <a16:creationId xmlns:a16="http://schemas.microsoft.com/office/drawing/2014/main" id="{0AA6E6D5-066F-0C78-BA9C-9999760E5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46180"/>
            <a:ext cx="1131219" cy="1131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3ECE1-297E-774D-0EDB-A35732474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980" y="878068"/>
            <a:ext cx="2510762" cy="4729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8B4818-6F02-608A-39F8-277600E37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5118" y="878069"/>
            <a:ext cx="2744792" cy="466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4CE74D3-9F65-A123-872E-B80EF17E7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42204-04D6-7126-1EFA-DCCD224DB4A5}"/>
              </a:ext>
            </a:extLst>
          </p:cNvPr>
          <p:cNvSpPr txBox="1"/>
          <p:nvPr/>
        </p:nvSpPr>
        <p:spPr>
          <a:xfrm>
            <a:off x="2783457" y="5882325"/>
            <a:ext cx="177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E5F75-685C-2B95-8A03-4A8A844559CA}"/>
              </a:ext>
            </a:extLst>
          </p:cNvPr>
          <p:cNvSpPr txBox="1"/>
          <p:nvPr/>
        </p:nvSpPr>
        <p:spPr>
          <a:xfrm>
            <a:off x="5950034" y="5882325"/>
            <a:ext cx="19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0866E-645B-D797-F0BA-DDE62C7B7D08}"/>
              </a:ext>
            </a:extLst>
          </p:cNvPr>
          <p:cNvSpPr txBox="1"/>
          <p:nvPr/>
        </p:nvSpPr>
        <p:spPr>
          <a:xfrm>
            <a:off x="9093825" y="5879416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7" name="n">
            <a:hlinkClick r:id="" action="ppaction://media"/>
            <a:extLst>
              <a:ext uri="{FF2B5EF4-FFF2-40B4-BE49-F238E27FC236}">
                <a16:creationId xmlns:a16="http://schemas.microsoft.com/office/drawing/2014/main" id="{AB3703F3-3C77-DEC9-BAC9-AAF93BA79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07845" y="845531"/>
            <a:ext cx="2660142" cy="47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B01B2-D8B8-1C3A-773E-522E6E60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KẾ HOẠCH TƯƠNG LAI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4BB19-EE0D-CC8A-A4C5-F47A3793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CH play</a:t>
            </a:r>
          </a:p>
          <a:p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B74DF-B61E-13AB-93C2-F2C0A3E0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15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437A5C-81F2-2AE2-2615-8F555C36818D}"/>
              </a:ext>
            </a:extLst>
          </p:cNvPr>
          <p:cNvSpPr/>
          <p:nvPr/>
        </p:nvSpPr>
        <p:spPr>
          <a:xfrm>
            <a:off x="1492591" y="2382873"/>
            <a:ext cx="920681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  <a:t>CẢM ƠN THẦY CÔ VÀ CÁC BẠN ĐÃ LẮNG NGHE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14504-DEAB-543E-57D1-5850F7F40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05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64400" y="347592"/>
            <a:ext cx="10663200" cy="63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j-ea"/>
                <a:cs typeface="+mj-cs"/>
              </a:rPr>
              <a:t>MỤC LỤC TRÌNH BÀY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1" name="Google Shape;71;p15"/>
          <p:cNvGrpSpPr/>
          <p:nvPr/>
        </p:nvGrpSpPr>
        <p:grpSpPr>
          <a:xfrm>
            <a:off x="764400" y="3837110"/>
            <a:ext cx="4756738" cy="901913"/>
            <a:chOff x="3216285" y="2649121"/>
            <a:chExt cx="5043116" cy="676435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chemeClr val="bg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216285" y="2649121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45"/>
                  </a:cubicBezTo>
                  <a:cubicBezTo>
                    <a:pt x="0" y="17886"/>
                    <a:pt x="5171" y="23057"/>
                    <a:pt x="11545" y="23057"/>
                  </a:cubicBezTo>
                  <a:cubicBezTo>
                    <a:pt x="17886" y="23057"/>
                    <a:pt x="23057" y="17886"/>
                    <a:pt x="23057" y="11545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accent4">
                <a:lumMod val="65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kumimoji="0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1621761" y="4937519"/>
            <a:ext cx="4788907" cy="900661"/>
            <a:chOff x="2573265" y="3312178"/>
            <a:chExt cx="5043087" cy="675496"/>
          </a:xfrm>
        </p:grpSpPr>
        <p:sp>
          <p:nvSpPr>
            <p:cNvPr id="77" name="Google Shape;77;p15"/>
            <p:cNvSpPr/>
            <p:nvPr/>
          </p:nvSpPr>
          <p:spPr>
            <a:xfrm>
              <a:off x="2910969" y="3391360"/>
              <a:ext cx="4705383" cy="517132"/>
            </a:xfrm>
            <a:custGeom>
              <a:avLst/>
              <a:gdLst/>
              <a:ahLst/>
              <a:cxnLst/>
              <a:rect l="l" t="t" r="r" b="b"/>
              <a:pathLst>
                <a:path w="160388" h="17627" fill="none" extrusionOk="0">
                  <a:moveTo>
                    <a:pt x="160388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chemeClr val="bg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573265" y="3312178"/>
              <a:ext cx="676435" cy="675496"/>
            </a:xfrm>
            <a:custGeom>
              <a:avLst/>
              <a:gdLst/>
              <a:ahLst/>
              <a:cxnLst/>
              <a:rect l="l" t="t" r="r" b="b"/>
              <a:pathLst>
                <a:path w="23057" h="23025" extrusionOk="0">
                  <a:moveTo>
                    <a:pt x="11512" y="0"/>
                  </a:moveTo>
                  <a:cubicBezTo>
                    <a:pt x="5171" y="0"/>
                    <a:pt x="0" y="5138"/>
                    <a:pt x="0" y="11512"/>
                  </a:cubicBezTo>
                  <a:cubicBezTo>
                    <a:pt x="0" y="17886"/>
                    <a:pt x="5171" y="23024"/>
                    <a:pt x="11512" y="23024"/>
                  </a:cubicBezTo>
                  <a:cubicBezTo>
                    <a:pt x="17886" y="23024"/>
                    <a:pt x="23056" y="17886"/>
                    <a:pt x="23056" y="11512"/>
                  </a:cubicBezTo>
                  <a:cubicBezTo>
                    <a:pt x="23056" y="5138"/>
                    <a:pt x="17886" y="0"/>
                    <a:pt x="11512" y="0"/>
                  </a:cubicBezTo>
                  <a:close/>
                </a:path>
              </a:pathLst>
            </a:custGeom>
            <a:solidFill>
              <a:srgbClr val="76DBAB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4</a:t>
              </a:r>
              <a:endParaRPr kumimoji="0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87" name="Google Shape;87;p15"/>
          <p:cNvSpPr txBox="1"/>
          <p:nvPr/>
        </p:nvSpPr>
        <p:spPr>
          <a:xfrm>
            <a:off x="1889922" y="1756285"/>
            <a:ext cx="3286984" cy="66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Giới</a:t>
            </a:r>
            <a:r>
              <a:rPr kumimoji="0" lang="en-US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thiệu</a:t>
            </a:r>
            <a:r>
              <a:rPr kumimoji="0" lang="en-US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và</a:t>
            </a:r>
            <a:r>
              <a:rPr kumimoji="0" lang="en-US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đặt</a:t>
            </a:r>
            <a:r>
              <a:rPr kumimoji="0" lang="en-US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vấn</a:t>
            </a:r>
            <a:r>
              <a:rPr kumimoji="0" lang="en-US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  <a:sym typeface="Arial"/>
              </a:rPr>
              <a:t>đề</a:t>
            </a:r>
            <a:endParaRPr kumimoji="0" lang="en-US" altLang="en-US" sz="1867" b="1" i="0" u="none" strike="noStrike" kern="0" cap="none" spc="0" normalizeH="0" baseline="0" noProof="0" dirty="0">
              <a:ln>
                <a:noFill/>
              </a:ln>
              <a:solidFill>
                <a:srgbClr val="001633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764400" y="1636183"/>
            <a:ext cx="4756738" cy="901913"/>
            <a:chOff x="3216285" y="1324915"/>
            <a:chExt cx="5043115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3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chemeClr val="bg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</a:t>
              </a:r>
              <a:endParaRPr kumimoji="0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3908712" y="1662647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5" name="Google Shape;95;p15"/>
          <p:cNvSpPr txBox="1"/>
          <p:nvPr/>
        </p:nvSpPr>
        <p:spPr>
          <a:xfrm>
            <a:off x="1862336" y="3932635"/>
            <a:ext cx="2832327" cy="70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Lập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trình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firmware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ứng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dụng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di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động</a:t>
            </a:r>
            <a:endParaRPr kumimoji="0" lang="en-US" sz="1867" b="1" i="0" u="none" strike="noStrike" kern="0" cap="none" spc="0" normalizeH="0" baseline="0" noProof="0" dirty="0">
              <a:ln>
                <a:noFill/>
              </a:ln>
              <a:solidFill>
                <a:srgbClr val="00163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1363228" y="4288047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1" name="Google Shape;101;p15"/>
          <p:cNvSpPr txBox="1"/>
          <p:nvPr/>
        </p:nvSpPr>
        <p:spPr>
          <a:xfrm>
            <a:off x="2722489" y="5033602"/>
            <a:ext cx="2696578" cy="68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Kết</a:t>
            </a: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quả</a:t>
            </a: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và</a:t>
            </a: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đo</a:t>
            </a: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lường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so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sánh</a:t>
            </a:r>
            <a:endParaRPr kumimoji="0" lang="en-US" sz="1867" b="1" i="0" u="none" strike="noStrike" kern="0" cap="none" spc="0" normalizeH="0" baseline="0" noProof="0" dirty="0">
              <a:ln>
                <a:noFill/>
              </a:ln>
              <a:solidFill>
                <a:srgbClr val="00163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 rot="5400000">
            <a:off x="2220605" y="5376663"/>
            <a:ext cx="362400" cy="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4" name="Google Shape;104;p15"/>
          <p:cNvSpPr txBox="1"/>
          <p:nvPr/>
        </p:nvSpPr>
        <p:spPr>
          <a:xfrm>
            <a:off x="2722489" y="2850511"/>
            <a:ext cx="3327975" cy="68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Nghiên</a:t>
            </a:r>
            <a:r>
              <a:rPr kumimoji="0" 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</a:t>
            </a:r>
            <a:r>
              <a:rPr kumimoji="0" lang="en-US" sz="1867" b="1" i="0" u="none" strike="noStrike" kern="0" cap="none" spc="0" normalizeH="0" baseline="0" noProof="0" dirty="0" err="1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cứ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u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lựa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chọn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và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xây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dựng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phần</a:t>
            </a:r>
            <a:r>
              <a:rPr lang="en-US" sz="1867" b="1" kern="0" dirty="0">
                <a:solidFill>
                  <a:srgbClr val="001633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1867" b="1" kern="0" dirty="0" err="1">
                <a:solidFill>
                  <a:srgbClr val="001633"/>
                </a:solidFill>
                <a:latin typeface="Arial"/>
                <a:cs typeface="Arial"/>
                <a:sym typeface="Arial"/>
              </a:rPr>
              <a:t>cứng</a:t>
            </a:r>
            <a:endParaRPr kumimoji="0" lang="en-US" sz="1867" b="1" i="0" u="none" strike="noStrike" kern="0" cap="none" spc="0" normalizeH="0" baseline="0" noProof="0" dirty="0">
              <a:ln>
                <a:noFill/>
              </a:ln>
              <a:solidFill>
                <a:srgbClr val="00163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621761" y="2737914"/>
            <a:ext cx="4788907" cy="901952"/>
            <a:chOff x="2573265" y="1987003"/>
            <a:chExt cx="5043087" cy="676464"/>
          </a:xfrm>
          <a:solidFill>
            <a:srgbClr val="00B050"/>
          </a:solidFill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grpFill/>
            <a:ln w="20325" cap="flat" cmpd="sng">
              <a:solidFill>
                <a:schemeClr val="bg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1633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73265" y="1987003"/>
              <a:ext cx="676435" cy="676464"/>
            </a:xfrm>
            <a:custGeom>
              <a:avLst/>
              <a:gdLst/>
              <a:ahLst/>
              <a:cxnLst/>
              <a:rect l="l" t="t" r="r" b="b"/>
              <a:pathLst>
                <a:path w="23057" h="23058" extrusionOk="0">
                  <a:moveTo>
                    <a:pt x="11512" y="1"/>
                  </a:moveTo>
                  <a:cubicBezTo>
                    <a:pt x="5171" y="1"/>
                    <a:pt x="0" y="5171"/>
                    <a:pt x="0" y="11513"/>
                  </a:cubicBezTo>
                  <a:cubicBezTo>
                    <a:pt x="0" y="17886"/>
                    <a:pt x="5171" y="23057"/>
                    <a:pt x="11512" y="23057"/>
                  </a:cubicBezTo>
                  <a:cubicBezTo>
                    <a:pt x="17886" y="23057"/>
                    <a:pt x="23056" y="17886"/>
                    <a:pt x="23056" y="11513"/>
                  </a:cubicBezTo>
                  <a:cubicBezTo>
                    <a:pt x="23056" y="5171"/>
                    <a:pt x="17886" y="1"/>
                    <a:pt x="11512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" sz="333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2</a:t>
              </a:r>
              <a:endParaRPr kumimoji="0" sz="3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3258811" y="2324737"/>
              <a:ext cx="271800" cy="0"/>
            </a:xfrm>
            <a:prstGeom prst="straightConnector1">
              <a:avLst/>
            </a:pr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52705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D734-74C2-22FB-0646-FCAF2312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63" y="41262"/>
            <a:ext cx="10646790" cy="1379603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NHIỆT ĐỘ CƠ THỂ VÀ CHỈ SỐ SINH TỒN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0F442-0E04-E36D-0ABF-7C45C9E25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760" y="2666345"/>
                <a:ext cx="6120760" cy="3418138"/>
              </a:xfrm>
            </p:spPr>
            <p:txBody>
              <a:bodyPr>
                <a:noAutofit/>
              </a:bodyPr>
              <a:lstStyle/>
              <a:p>
                <a:pPr algn="just">
                  <a:buFontTx/>
                  <a:buChar char="-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N</a:t>
                </a:r>
                <a:r>
                  <a:rPr lang="vi-VN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hiệt độ cơ thể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</a:t>
                </a:r>
                <a:r>
                  <a:rPr lang="vi-VN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chỉ số </a:t>
                </a:r>
                <a:r>
                  <a:rPr lang="en-US" sz="2000" b="0" i="0" dirty="0" err="1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sinh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en-US" sz="2000" b="0" i="0" dirty="0" err="1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tồn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vi-VN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để theo dõi sức khỏe của con người</a:t>
                </a:r>
                <a:endParaRPr lang="en-US" sz="20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endParaRPr>
              </a:p>
              <a:p>
                <a:pPr algn="just">
                  <a:buFontTx/>
                  <a:buChar char="-"/>
                </a:pP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: </a:t>
                </a:r>
                <a:r>
                  <a:rPr lang="en-US" sz="2000" b="0" i="0" dirty="0" err="1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biểu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en-US" sz="2000" b="0" i="0" dirty="0" err="1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hiện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vi-VN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viêm phổi, viêm não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, </a:t>
                </a:r>
                <a:r>
                  <a:rPr lang="vi-VN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sốt rét, nhiễm trùng khác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...</a:t>
                </a:r>
              </a:p>
              <a:p>
                <a:pPr algn="just">
                  <a:buFontTx/>
                  <a:buChar char="-"/>
                </a:pPr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T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i="0" dirty="0">
                    <a:solidFill>
                      <a:schemeClr val="tx1"/>
                    </a:solidFill>
                    <a:effectLst/>
                    <a:cs typeface="Calibri" panose="020F0502020204030204" pitchFamily="34" charset="0"/>
                  </a:rPr>
                  <a:t> </a:t>
                </a:r>
                <a:r>
                  <a:rPr lang="vi-VN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cảm lạnh, đau đầu, suy dinh dưỡng, tiểu đường</a:t>
                </a: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…</a:t>
                </a:r>
              </a:p>
              <a:p>
                <a:pPr algn="just">
                  <a:buFontTx/>
                  <a:buChar char="-"/>
                </a:pPr>
                <a:r>
                  <a:rPr lang="en-US" sz="2000" dirty="0" err="1">
                    <a:cs typeface="Calibri" panose="020F0502020204030204" pitchFamily="34" charset="0"/>
                  </a:rPr>
                  <a:t>Đ</a:t>
                </a:r>
                <a:r>
                  <a:rPr lang="en-US" sz="2000" dirty="0" err="1"/>
                  <a:t>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nhiệt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cơ</a:t>
                </a:r>
                <a:r>
                  <a:rPr lang="en-US" sz="2000" dirty="0"/>
                  <a:t> thể: </a:t>
                </a:r>
                <a:r>
                  <a:rPr lang="en-US" sz="2000" dirty="0" err="1"/>
                  <a:t>nhiệt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kế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thủy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ngân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điện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tử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đo</a:t>
                </a:r>
                <a:r>
                  <a:rPr lang="en-US" sz="2000" dirty="0"/>
                  <a:t>  </a:t>
                </a:r>
                <a:r>
                  <a:rPr lang="en-US" sz="2000" dirty="0" err="1"/>
                  <a:t>hồng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ngoại</a:t>
                </a:r>
                <a:r>
                  <a:rPr lang="en-US" sz="2000" dirty="0"/>
                  <a:t> không </a:t>
                </a:r>
                <a:r>
                  <a:rPr lang="en-US" sz="2000" dirty="0" err="1"/>
                  <a:t>tiếp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xúc</a:t>
                </a:r>
                <a:r>
                  <a:rPr lang="en-US" sz="2000" dirty="0"/>
                  <a:t>,…</a:t>
                </a:r>
                <a:r>
                  <a:rPr lang="en-US" sz="2000" dirty="0">
                    <a:solidFill>
                      <a:schemeClr val="tx1"/>
                    </a:solidFill>
                    <a:cs typeface="Calibri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0F442-0E04-E36D-0ABF-7C45C9E25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760" y="2666345"/>
                <a:ext cx="6120760" cy="3418138"/>
              </a:xfrm>
              <a:blipFill>
                <a:blip r:embed="rId3"/>
                <a:stretch>
                  <a:fillRect l="-1095" t="-1961" r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7A53AE-07C0-C8F1-7175-9DB0B06A3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43425"/>
              </p:ext>
            </p:extLst>
          </p:nvPr>
        </p:nvGraphicFramePr>
        <p:xfrm>
          <a:off x="295563" y="1079207"/>
          <a:ext cx="11711706" cy="1379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951">
                  <a:extLst>
                    <a:ext uri="{9D8B030D-6E8A-4147-A177-3AD203B41FA5}">
                      <a16:colId xmlns:a16="http://schemas.microsoft.com/office/drawing/2014/main" val="108365285"/>
                    </a:ext>
                  </a:extLst>
                </a:gridCol>
                <a:gridCol w="1951951">
                  <a:extLst>
                    <a:ext uri="{9D8B030D-6E8A-4147-A177-3AD203B41FA5}">
                      <a16:colId xmlns:a16="http://schemas.microsoft.com/office/drawing/2014/main" val="447510276"/>
                    </a:ext>
                  </a:extLst>
                </a:gridCol>
                <a:gridCol w="1951951">
                  <a:extLst>
                    <a:ext uri="{9D8B030D-6E8A-4147-A177-3AD203B41FA5}">
                      <a16:colId xmlns:a16="http://schemas.microsoft.com/office/drawing/2014/main" val="601269127"/>
                    </a:ext>
                  </a:extLst>
                </a:gridCol>
                <a:gridCol w="1951951">
                  <a:extLst>
                    <a:ext uri="{9D8B030D-6E8A-4147-A177-3AD203B41FA5}">
                      <a16:colId xmlns:a16="http://schemas.microsoft.com/office/drawing/2014/main" val="975695632"/>
                    </a:ext>
                  </a:extLst>
                </a:gridCol>
                <a:gridCol w="1951951">
                  <a:extLst>
                    <a:ext uri="{9D8B030D-6E8A-4147-A177-3AD203B41FA5}">
                      <a16:colId xmlns:a16="http://schemas.microsoft.com/office/drawing/2014/main" val="2902654713"/>
                    </a:ext>
                  </a:extLst>
                </a:gridCol>
                <a:gridCol w="1951951">
                  <a:extLst>
                    <a:ext uri="{9D8B030D-6E8A-4147-A177-3AD203B41FA5}">
                      <a16:colId xmlns:a16="http://schemas.microsoft.com/office/drawing/2014/main" val="1607351238"/>
                    </a:ext>
                  </a:extLst>
                </a:gridCol>
              </a:tblGrid>
              <a:tr h="60313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Phạm vi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nhiệt</a:t>
                      </a:r>
                      <a:r>
                        <a:rPr lang="en-US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endParaRPr 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gency FB" panose="020B050302020202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71450" algn="ctr">
                        <a:lnSpc>
                          <a:spcPct val="1300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vi-VN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36,5°C</a:t>
                      </a:r>
                      <a:r>
                        <a: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-37,4°C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37,5°C - 38,0°C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38,1°C - 38,5°C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38,6°C - 39,0°C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39,1°C - 39,9°C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557453"/>
                  </a:ext>
                </a:extLst>
              </a:tr>
              <a:tr h="77647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gency FB" panose="020B0503020202020204" pitchFamily="34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endParaRPr 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gency FB" panose="020B0503020202020204" pitchFamily="34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Bình </a:t>
                      </a:r>
                      <a:r>
                        <a:rPr lang="en-US" sz="1600" b="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thường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</a:t>
                      </a:r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ưới ngưỡng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Sốt nhẹ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Sốt vừa phải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Sốt cao</a:t>
                      </a:r>
                      <a:endParaRPr lang="en-US" sz="16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12510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5B84AE82-A9AC-F407-E246-C42B01ECFF49}"/>
              </a:ext>
            </a:extLst>
          </p:cNvPr>
          <p:cNvGrpSpPr/>
          <p:nvPr/>
        </p:nvGrpSpPr>
        <p:grpSpPr>
          <a:xfrm>
            <a:off x="6951736" y="2647729"/>
            <a:ext cx="1793750" cy="3994845"/>
            <a:chOff x="7363970" y="2666345"/>
            <a:chExt cx="1793750" cy="399484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EE38969-4331-C146-CDC0-CB806AE36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5" t="3373" r="9416" b="-3373"/>
            <a:stretch/>
          </p:blipFill>
          <p:spPr bwMode="auto">
            <a:xfrm>
              <a:off x="7377167" y="5401190"/>
              <a:ext cx="1780553" cy="12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A1B236-9614-ECCA-E761-7CB7448B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3970" y="2666345"/>
              <a:ext cx="1793750" cy="12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32" name="Picture 8" descr="Best Baby Thermometer Australia – What's the Right Option? - Australias Top  10">
              <a:extLst>
                <a:ext uri="{FF2B5EF4-FFF2-40B4-BE49-F238E27FC236}">
                  <a16:creationId xmlns:a16="http://schemas.microsoft.com/office/drawing/2014/main" id="{8B064F66-9C81-1665-FAE1-41F90E712C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2"/>
            <a:stretch/>
          </p:blipFill>
          <p:spPr bwMode="auto">
            <a:xfrm>
              <a:off x="7363970" y="3986949"/>
              <a:ext cx="1793750" cy="12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F835E-A61F-D399-3C22-1F409035A713}"/>
              </a:ext>
            </a:extLst>
          </p:cNvPr>
          <p:cNvSpPr/>
          <p:nvPr/>
        </p:nvSpPr>
        <p:spPr>
          <a:xfrm>
            <a:off x="9250701" y="2647728"/>
            <a:ext cx="2363121" cy="39948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xúc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xúc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Phải có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tác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giám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Không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dõi</a:t>
            </a:r>
            <a:r>
              <a:rPr lang="en-US" dirty="0">
                <a:solidFill>
                  <a:schemeClr val="tx1"/>
                </a:solidFill>
              </a:rPr>
              <a:t> được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gian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thân</a:t>
            </a:r>
            <a:r>
              <a:rPr lang="en-US" dirty="0">
                <a:solidFill>
                  <a:schemeClr val="tx1"/>
                </a:solidFill>
              </a:rPr>
              <a:t> phải </a:t>
            </a:r>
            <a:r>
              <a:rPr lang="en-US" dirty="0" err="1">
                <a:solidFill>
                  <a:schemeClr val="tx1"/>
                </a:solidFill>
              </a:rPr>
              <a:t>thức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đêm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Không </a:t>
            </a:r>
            <a:r>
              <a:rPr lang="en-US" dirty="0" err="1">
                <a:solidFill>
                  <a:schemeClr val="tx1"/>
                </a:solidFill>
              </a:rPr>
              <a:t>đeo</a:t>
            </a:r>
            <a:r>
              <a:rPr lang="en-US" dirty="0">
                <a:solidFill>
                  <a:schemeClr val="tx1"/>
                </a:solidFill>
              </a:rPr>
              <a:t> được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5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B7988-7F7E-48E8-0BE6-3E0833C7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5"/>
            <a:ext cx="5548903" cy="1807305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MỤC TIÊU KHÓA LUẬN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230A9-ABB7-E7F2-A828-4D6178D9A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4" r="2625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BF21C-BCB2-A264-2542-5CA717CE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5400844" cy="3843666"/>
          </a:xfrm>
        </p:spPr>
        <p:txBody>
          <a:bodyPr>
            <a:normAutofit/>
          </a:bodyPr>
          <a:lstStyle/>
          <a:p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bà</a:t>
            </a:r>
            <a:r>
              <a:rPr lang="en-US" sz="2000" dirty="0"/>
              <a:t> </a:t>
            </a:r>
            <a:r>
              <a:rPr lang="en-US" sz="2000" dirty="0" err="1"/>
              <a:t>mẹ</a:t>
            </a:r>
            <a:r>
              <a:rPr lang="en-US" sz="2000" dirty="0"/>
              <a:t> trong </a:t>
            </a:r>
            <a:r>
              <a:rPr lang="en-US" sz="2000" dirty="0" err="1"/>
              <a:t>chăm</a:t>
            </a:r>
            <a:r>
              <a:rPr lang="en-US" sz="2000" dirty="0"/>
              <a:t> </a:t>
            </a:r>
            <a:r>
              <a:rPr lang="en-US" sz="2000" dirty="0" err="1"/>
              <a:t>sóc</a:t>
            </a:r>
            <a:r>
              <a:rPr lang="en-US" sz="2000" dirty="0"/>
              <a:t> </a:t>
            </a:r>
            <a:r>
              <a:rPr lang="en-US" sz="2000" dirty="0" err="1"/>
              <a:t>trẻ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vào ban </a:t>
            </a:r>
            <a:r>
              <a:rPr lang="en-US" sz="2000" dirty="0" err="1"/>
              <a:t>đêm</a:t>
            </a:r>
            <a:r>
              <a:rPr lang="en-US" sz="2000" dirty="0"/>
              <a:t>, </a:t>
            </a:r>
            <a:r>
              <a:rPr lang="en-US" sz="2000" dirty="0" err="1"/>
              <a:t>cải</a:t>
            </a:r>
            <a:r>
              <a:rPr lang="en-US" sz="2000" dirty="0"/>
              <a:t> thiện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r>
              <a:rPr lang="en-US" sz="2000" dirty="0" err="1"/>
              <a:t>lượng</a:t>
            </a:r>
            <a:r>
              <a:rPr lang="en-US" sz="2000" dirty="0"/>
              <a:t> </a:t>
            </a:r>
            <a:r>
              <a:rPr lang="en-US" sz="2000" dirty="0" err="1"/>
              <a:t>cuộc</a:t>
            </a:r>
            <a:r>
              <a:rPr lang="en-US" sz="2000" dirty="0"/>
              <a:t> </a:t>
            </a:r>
            <a:r>
              <a:rPr lang="en-US" sz="2000" dirty="0" err="1"/>
              <a:t>sống</a:t>
            </a:r>
            <a:r>
              <a:rPr lang="en-US" sz="2000" dirty="0"/>
              <a:t> và </a:t>
            </a:r>
            <a:r>
              <a:rPr lang="en-US" sz="2000" dirty="0" err="1"/>
              <a:t>lao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endParaRPr lang="en-US" sz="2000" dirty="0"/>
          </a:p>
          <a:p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bị </a:t>
            </a:r>
            <a:r>
              <a:rPr lang="en-US" sz="2000" dirty="0" err="1"/>
              <a:t>đo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 </a:t>
            </a:r>
            <a:r>
              <a:rPr lang="en-US" sz="2000" dirty="0" err="1"/>
              <a:t>bất</a:t>
            </a:r>
            <a:r>
              <a:rPr lang="en-US" sz="2000" dirty="0"/>
              <a:t> </a:t>
            </a:r>
            <a:r>
              <a:rPr lang="en-US" sz="2000" dirty="0" err="1"/>
              <a:t>thường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cảm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</a:t>
            </a:r>
            <a:r>
              <a:rPr lang="en-US" sz="2000" dirty="0" err="1"/>
              <a:t>nhiệt</a:t>
            </a:r>
            <a:r>
              <a:rPr lang="en-US" sz="2000" dirty="0"/>
              <a:t>.</a:t>
            </a:r>
          </a:p>
          <a:p>
            <a:r>
              <a:rPr lang="en-US" sz="2000" dirty="0"/>
              <a:t>Hướng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bị </a:t>
            </a:r>
            <a:r>
              <a:rPr lang="en-US" sz="2000" dirty="0" err="1"/>
              <a:t>kích</a:t>
            </a:r>
            <a:r>
              <a:rPr lang="en-US" sz="2000" dirty="0"/>
              <a:t> </a:t>
            </a:r>
            <a:r>
              <a:rPr lang="en-US" sz="2000" dirty="0" err="1"/>
              <a:t>thước</a:t>
            </a:r>
            <a:r>
              <a:rPr lang="en-US" sz="2000" dirty="0"/>
              <a:t> </a:t>
            </a:r>
            <a:r>
              <a:rPr lang="en-US" sz="2000" dirty="0" err="1"/>
              <a:t>nhỏ</a:t>
            </a:r>
            <a:r>
              <a:rPr lang="en-US" sz="2000" dirty="0"/>
              <a:t>,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và không </a:t>
            </a:r>
            <a:r>
              <a:rPr lang="en-US" sz="2000" dirty="0" err="1"/>
              <a:t>dây</a:t>
            </a:r>
            <a:r>
              <a:rPr lang="en-US" sz="2000" dirty="0"/>
              <a:t> .</a:t>
            </a:r>
          </a:p>
          <a:p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 có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nối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và </a:t>
            </a:r>
            <a:r>
              <a:rPr lang="en-US" sz="2000" dirty="0" err="1"/>
              <a:t>cảnh</a:t>
            </a:r>
            <a:r>
              <a:rPr lang="en-US" sz="2000" dirty="0"/>
              <a:t> báo đến </a:t>
            </a:r>
            <a:r>
              <a:rPr lang="en-US" sz="2000" dirty="0" err="1"/>
              <a:t>thiết</a:t>
            </a:r>
            <a:r>
              <a:rPr lang="en-US" sz="2000" dirty="0"/>
              <a:t> bị di </a:t>
            </a:r>
            <a:r>
              <a:rPr lang="en-US" sz="2000" dirty="0" err="1"/>
              <a:t>động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467E6-3632-7BCC-7515-7C3E2112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64EE00-AFA8-4593-AE38-551A1D9A6CF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6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6857-4299-A2CC-9E2E-02785226A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NGHIÊN CỨU LỰA CHỌN PHẦN CỨNG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42C5D3-C603-59A3-A774-8FDF26F30BD6}"/>
              </a:ext>
            </a:extLst>
          </p:cNvPr>
          <p:cNvSpPr txBox="1">
            <a:spLocks/>
          </p:cNvSpPr>
          <p:nvPr/>
        </p:nvSpPr>
        <p:spPr>
          <a:xfrm>
            <a:off x="838198" y="1615408"/>
            <a:ext cx="3810001" cy="2062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NTC</a:t>
            </a: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Đo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xúc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Tín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hiệu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đọc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vi-VN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 analog</a:t>
            </a:r>
            <a:endParaRPr lang="en-US" sz="18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vi-VN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Dải đo :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-40 ° C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100 ° C</a:t>
            </a: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vi-VN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Độ nhạy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tốc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độ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phản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hồi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3.2s</a:t>
            </a: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suất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:</a:t>
            </a:r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3,5mW</a:t>
            </a:r>
            <a:endParaRPr lang="en-US" sz="1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CEB85-7D66-0846-4150-91BE65F78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51" y="3921310"/>
            <a:ext cx="1742648" cy="1726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36AA4-FB29-A42F-2A62-8DA3C012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C293-35B5-F28B-DED8-2FFA25F67E11}"/>
              </a:ext>
            </a:extLst>
          </p:cNvPr>
          <p:cNvSpPr txBox="1"/>
          <p:nvPr/>
        </p:nvSpPr>
        <p:spPr>
          <a:xfrm>
            <a:off x="1564437" y="5996248"/>
            <a:ext cx="193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NTC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C7DC56D8-1BB3-54EC-1B6D-76E894D1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320" y="2580641"/>
            <a:ext cx="5667359" cy="3784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BF57F44-6C77-0F54-33C2-5C09CD0FAA40}"/>
                  </a:ext>
                </a:extLst>
              </p:cNvPr>
              <p:cNvSpPr txBox="1"/>
              <p:nvPr/>
            </p:nvSpPr>
            <p:spPr>
              <a:xfrm>
                <a:off x="4531362" y="1615408"/>
                <a:ext cx="6690358" cy="772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Mối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liên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hệ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giữa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trở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kháng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và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nhiệt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độ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qua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công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 err="1">
                    <a:solidFill>
                      <a:srgbClr val="374151"/>
                    </a:solidFill>
                    <a:latin typeface="Söhne"/>
                  </a:rPr>
                  <a:t>thức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 </a:t>
                </a:r>
                <a:r>
                  <a:rPr lang="en-US" dirty="0"/>
                  <a:t>Steinhart-Hart </a:t>
                </a:r>
                <a:r>
                  <a:rPr lang="en-US" dirty="0">
                    <a:solidFill>
                      <a:srgbClr val="374151"/>
                    </a:solidFill>
                    <a:latin typeface="Söhne"/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vi-VN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vi-VN" sz="180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.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</m:t>
                          </m:r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−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vi-VN" sz="18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vi-VN" sz="18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Hộp Văn bản 14">
                <a:extLst>
                  <a:ext uri="{FF2B5EF4-FFF2-40B4-BE49-F238E27FC236}">
                    <a16:creationId xmlns:a16="http://schemas.microsoft.com/office/drawing/2014/main" id="{DBF57F44-6C77-0F54-33C2-5C09CD0FA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62" y="1615408"/>
                <a:ext cx="6690358" cy="772006"/>
              </a:xfrm>
              <a:prstGeom prst="rect">
                <a:avLst/>
              </a:prstGeom>
              <a:blipFill>
                <a:blip r:embed="rId5"/>
                <a:stretch>
                  <a:fillRect l="-729" t="-4724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13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F804D62-530B-C79D-B916-A1413A39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NGHIÊN CỨU LỰA CHỌN PHẦN CỨNG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9258A76-DA79-28E6-1AB4-1C43E498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AEC8AAA-E03A-9305-F7FE-2D9AC53135ED}"/>
              </a:ext>
            </a:extLst>
          </p:cNvPr>
          <p:cNvSpPr txBox="1"/>
          <p:nvPr/>
        </p:nvSpPr>
        <p:spPr>
          <a:xfrm>
            <a:off x="838200" y="1366897"/>
            <a:ext cx="53693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b="1" dirty="0"/>
              <a:t>nRF52840</a:t>
            </a:r>
            <a:r>
              <a:rPr lang="en-US" sz="2800" dirty="0"/>
              <a:t> ARM Cortex-M4 32bit </a:t>
            </a: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vi-VN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 lý năng lượng linh hoạt</a:t>
            </a:r>
          </a:p>
          <a:p>
            <a:pPr marL="166370" marR="170815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sz="1800" dirty="0"/>
              <a:t>1 MB flash </a:t>
            </a:r>
            <a:r>
              <a:rPr lang="en-US" sz="1800" dirty="0" err="1"/>
              <a:t>và</a:t>
            </a:r>
            <a:r>
              <a:rPr lang="en-US" sz="1800" dirty="0"/>
              <a:t> 256 kb RAM </a:t>
            </a:r>
          </a:p>
          <a:p>
            <a:pPr marL="166370" marR="170815" algn="just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- 8 </a:t>
            </a:r>
            <a:r>
              <a:rPr lang="en-US" sz="1800" dirty="0" err="1"/>
              <a:t>kênh</a:t>
            </a:r>
            <a:r>
              <a:rPr lang="en-US" sz="1800" dirty="0"/>
              <a:t> ADC 12 bit, 200ksp</a:t>
            </a:r>
          </a:p>
          <a:p>
            <a:pPr marL="166370" marR="170815" algn="just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Calibri (Body)"/>
              </a:rPr>
              <a:t>- </a:t>
            </a:r>
            <a:r>
              <a:rPr lang="vi-VN" sz="1800" dirty="0">
                <a:latin typeface="Calibri (Body)"/>
              </a:rPr>
              <a:t>Ngoài </a:t>
            </a:r>
            <a:r>
              <a:rPr lang="en-US" dirty="0" err="1">
                <a:latin typeface="Calibri (Body)"/>
              </a:rPr>
              <a:t>ra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còn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có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hỗ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trợ</a:t>
            </a:r>
            <a:r>
              <a:rPr lang="en-US" dirty="0">
                <a:latin typeface="Calibri (Body)"/>
              </a:rPr>
              <a:t> </a:t>
            </a:r>
            <a:r>
              <a:rPr lang="en-US" dirty="0">
                <a:latin typeface="+mn-lt"/>
              </a:rPr>
              <a:t>GIAO TIẾP KHÔNG DÂY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BLE</a:t>
            </a:r>
            <a:endParaRPr lang="en-US" sz="1800" dirty="0">
              <a:latin typeface="Calibri (Body)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7D82DE2-86B7-E157-FC82-7302650D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552" y="3547589"/>
            <a:ext cx="1742648" cy="194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CB5485B7-E1FB-F21E-7D92-CCE75FF08B5B}"/>
              </a:ext>
            </a:extLst>
          </p:cNvPr>
          <p:cNvSpPr txBox="1"/>
          <p:nvPr/>
        </p:nvSpPr>
        <p:spPr>
          <a:xfrm>
            <a:off x="2725221" y="578629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Chip nRF52840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62462FA-A501-9A33-5CD1-7997624F61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311"/>
          <a:stretch/>
        </p:blipFill>
        <p:spPr>
          <a:xfrm>
            <a:off x="6913615" y="1622823"/>
            <a:ext cx="3734122" cy="3868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113A416-687A-E08A-AD04-07E262D45EFD}"/>
              </a:ext>
            </a:extLst>
          </p:cNvPr>
          <p:cNvSpPr txBox="1"/>
          <p:nvPr/>
        </p:nvSpPr>
        <p:spPr>
          <a:xfrm>
            <a:off x="7128781" y="5786296"/>
            <a:ext cx="330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chip </a:t>
            </a:r>
            <a:r>
              <a:rPr lang="en-US" dirty="0" err="1"/>
              <a:t>dòng</a:t>
            </a:r>
            <a:r>
              <a:rPr lang="en-US" dirty="0"/>
              <a:t> nrf52</a:t>
            </a:r>
          </a:p>
        </p:txBody>
      </p:sp>
    </p:spTree>
    <p:extLst>
      <p:ext uri="{BB962C8B-B14F-4D97-AF65-F5344CB8AC3E}">
        <p14:creationId xmlns:p14="http://schemas.microsoft.com/office/powerpoint/2010/main" val="89576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C631-2739-3F13-2626-3C2F553D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THIẾT KẾ MẠCH  ĐIỆN VÀ THIẾT KẾ CÔNG NGHIỆP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783A2-B98E-99D9-3D1F-C12A6950F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164" t="21627" r="7009" b="20559"/>
          <a:stretch/>
        </p:blipFill>
        <p:spPr>
          <a:xfrm>
            <a:off x="6096000" y="3429000"/>
            <a:ext cx="1645920" cy="1677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15AD3-6B86-5E63-EB22-CC7D9BDF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2307"/>
            <a:ext cx="2743200" cy="365125"/>
          </a:xfrm>
        </p:spPr>
        <p:txBody>
          <a:bodyPr/>
          <a:lstStyle/>
          <a:p>
            <a:fld id="{B964EE00-AFA8-4593-AE38-551A1D9A6CF1}" type="slidenum">
              <a:rPr lang="en-US" smtClean="0"/>
              <a:t>7</a:t>
            </a:fld>
            <a:endParaRPr lang="en-US"/>
          </a:p>
        </p:txBody>
      </p:sp>
      <p:pic>
        <p:nvPicPr>
          <p:cNvPr id="8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C2CB85D-7AF8-4BE0-7866-7DA2E8C7CF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3" end="1091.82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6880" y="1671509"/>
            <a:ext cx="3851295" cy="39294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25571-7EA7-C49C-F94F-A14F05C0369E}"/>
              </a:ext>
            </a:extLst>
          </p:cNvPr>
          <p:cNvSpPr txBox="1"/>
          <p:nvPr/>
        </p:nvSpPr>
        <p:spPr>
          <a:xfrm>
            <a:off x="5827689" y="5710913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04161-BCAD-3587-CFAB-192ABE5358E2}"/>
              </a:ext>
            </a:extLst>
          </p:cNvPr>
          <p:cNvSpPr txBox="1"/>
          <p:nvPr/>
        </p:nvSpPr>
        <p:spPr>
          <a:xfrm>
            <a:off x="9228859" y="5710913"/>
            <a:ext cx="21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98436-AA9F-FA2D-7D24-8E19E33826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82" t="26143" r="58580" b="23186"/>
          <a:stretch/>
        </p:blipFill>
        <p:spPr>
          <a:xfrm>
            <a:off x="6096000" y="1671509"/>
            <a:ext cx="1470660" cy="1470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C08EAB4-2373-9EBF-997C-A77E5DFCE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21" y="1690688"/>
            <a:ext cx="4548959" cy="35596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6168D4-8177-07B1-D054-3029CA485198}"/>
              </a:ext>
            </a:extLst>
          </p:cNvPr>
          <p:cNvSpPr txBox="1"/>
          <p:nvPr/>
        </p:nvSpPr>
        <p:spPr>
          <a:xfrm>
            <a:off x="2004603" y="5710913"/>
            <a:ext cx="166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21CE-4B5A-541B-AD30-A5A1CD5C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LẬP TRÌNH VI XỬ LÝ (FIRMWARE)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F96D-F5E2-FF39-68C0-94FC77516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0273"/>
            <a:ext cx="10731199" cy="3180889"/>
          </a:xfrm>
        </p:spPr>
        <p:txBody>
          <a:bodyPr/>
          <a:lstStyle/>
          <a:p>
            <a:r>
              <a:rPr lang="en-US" sz="2800" dirty="0" err="1">
                <a:cs typeface="Times New Roman" pitchFamily="18" charset="0"/>
              </a:rPr>
              <a:t>Sử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dụng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công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cụ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lập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trình</a:t>
            </a:r>
            <a:r>
              <a:rPr lang="en-US" sz="2800" dirty="0">
                <a:cs typeface="Times New Roman" pitchFamily="18" charset="0"/>
              </a:rPr>
              <a:t> </a:t>
            </a:r>
            <a:r>
              <a:rPr lang="en-US" sz="2800" dirty="0" err="1">
                <a:cs typeface="Times New Roman" pitchFamily="18" charset="0"/>
              </a:rPr>
              <a:t>Aduino</a:t>
            </a:r>
            <a:r>
              <a:rPr lang="en-US" sz="2800" dirty="0">
                <a:cs typeface="Times New Roman" pitchFamily="18" charset="0"/>
              </a:rPr>
              <a:t> IDE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27F87-95ED-D5DD-656A-787067ED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3" y="4377341"/>
            <a:ext cx="5452219" cy="1434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CFE7F-15C7-92B4-5E87-D4E0374B3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3" y="4377341"/>
            <a:ext cx="4968575" cy="143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52E45-2710-6EA0-C45F-6CF29F12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7BDE8F-231C-B60F-BD2B-2B7CA86B02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27800"/>
              </p:ext>
            </p:extLst>
          </p:nvPr>
        </p:nvGraphicFramePr>
        <p:xfrm>
          <a:off x="541185" y="1913679"/>
          <a:ext cx="11325225" cy="2464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DDF09EA6-E362-899B-D0B7-8FFB9969EB07}"/>
              </a:ext>
            </a:extLst>
          </p:cNvPr>
          <p:cNvSpPr txBox="1"/>
          <p:nvPr/>
        </p:nvSpPr>
        <p:spPr>
          <a:xfrm>
            <a:off x="1681606" y="5987018"/>
            <a:ext cx="379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ADC sang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lang="en-US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90E02E2-1223-E3EE-665B-571A957CF68C}"/>
              </a:ext>
            </a:extLst>
          </p:cNvPr>
          <p:cNvSpPr txBox="1"/>
          <p:nvPr/>
        </p:nvSpPr>
        <p:spPr>
          <a:xfrm>
            <a:off x="7267433" y="5987018"/>
            <a:ext cx="363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BLE</a:t>
            </a:r>
          </a:p>
        </p:txBody>
      </p:sp>
    </p:spTree>
    <p:extLst>
      <p:ext uri="{BB962C8B-B14F-4D97-AF65-F5344CB8AC3E}">
        <p14:creationId xmlns:p14="http://schemas.microsoft.com/office/powerpoint/2010/main" val="38351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D02F-D1C8-5646-3A33-C9DEFF13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ỨNG DỤNG TRÊN DI ĐỘNG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D0C1-8EEE-32B3-5F63-F0BCBFE6A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1"/>
            <a:ext cx="10451361" cy="4960213"/>
          </a:xfrm>
        </p:spPr>
        <p:txBody>
          <a:bodyPr/>
          <a:lstStyle/>
          <a:p>
            <a:r>
              <a:rPr lang="en-US" sz="2800" dirty="0" err="1"/>
              <a:t>Ngôn</a:t>
            </a:r>
            <a:r>
              <a:rPr lang="en-US" sz="2800" dirty="0"/>
              <a:t> </a:t>
            </a:r>
            <a:r>
              <a:rPr lang="en-US" sz="2800" dirty="0" err="1"/>
              <a:t>ngữ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: Dart </a:t>
            </a:r>
            <a:r>
              <a:rPr lang="en-US" sz="2800" b="1" dirty="0">
                <a:solidFill>
                  <a:srgbClr val="FF0000"/>
                </a:solidFill>
              </a:rPr>
              <a:t>|</a:t>
            </a:r>
            <a:r>
              <a:rPr lang="en-US" sz="2800" dirty="0"/>
              <a:t>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tảng</a:t>
            </a:r>
            <a:r>
              <a:rPr lang="en-US" sz="2800" dirty="0"/>
              <a:t>: Flutter </a:t>
            </a:r>
            <a:r>
              <a:rPr lang="en-US" sz="2800" b="1" dirty="0">
                <a:solidFill>
                  <a:srgbClr val="FF0000"/>
                </a:solidFill>
              </a:rPr>
              <a:t>|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: Android</a:t>
            </a: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F596B30-2918-BC39-8E64-573E7318C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092037"/>
              </p:ext>
            </p:extLst>
          </p:nvPr>
        </p:nvGraphicFramePr>
        <p:xfrm>
          <a:off x="902439" y="2078621"/>
          <a:ext cx="10387122" cy="4272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766">
                  <a:extLst>
                    <a:ext uri="{9D8B030D-6E8A-4147-A177-3AD203B41FA5}">
                      <a16:colId xmlns:a16="http://schemas.microsoft.com/office/drawing/2014/main" val="3060513193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104184351"/>
                    </a:ext>
                  </a:extLst>
                </a:gridCol>
                <a:gridCol w="6559859">
                  <a:extLst>
                    <a:ext uri="{9D8B030D-6E8A-4147-A177-3AD203B41FA5}">
                      <a16:colId xmlns:a16="http://schemas.microsoft.com/office/drawing/2014/main" val="2394869792"/>
                    </a:ext>
                  </a:extLst>
                </a:gridCol>
              </a:tblGrid>
              <a:tr h="36994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Calibri (Body)"/>
                        </a:rPr>
                        <a:t>Nhóm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alibri (Body)"/>
                        </a:rPr>
                        <a:t>Chức năng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alibri (Body)"/>
                        </a:rPr>
                        <a:t>Mô tả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868331"/>
                  </a:ext>
                </a:extLst>
              </a:tr>
              <a:tr h="369949">
                <a:tc row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Calibri (Body)"/>
                        </a:rPr>
                        <a:t>Bảo </a:t>
                      </a:r>
                      <a:r>
                        <a:rPr lang="en-US" sz="1500" dirty="0" err="1">
                          <a:latin typeface="Calibri (Body)"/>
                        </a:rPr>
                        <a:t>mật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Đăng ký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Calibri" panose="020F0502020204030204" pitchFamily="34" charset="0"/>
                        </a:rPr>
                        <a:t>Người dùng sẽ đăng kí thông tin tài khoản và được gửi xác thực qua email </a:t>
                      </a:r>
                      <a:endParaRPr lang="en-US" sz="1500" dirty="0">
                        <a:latin typeface="Calibri (Body)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138868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Đăng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nhập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Sử dụng tài khoản đã xác thực để đăng nhập vào hệ t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hống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hoặc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chế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độ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không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lưu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2853120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Quên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mật</a:t>
                      </a:r>
                      <a:r>
                        <a:rPr lang="en-GB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khẩu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Cấp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lại mật khẩu qua email 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549530"/>
                  </a:ext>
                </a:extLst>
              </a:tr>
              <a:tr h="369949">
                <a:tc rowSpan="5"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Chức năng chung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Calibri (Body)"/>
                        </a:rPr>
                        <a:t>Kết nối Bluetooth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Kết nối ứng dụng phần mềm với thiết bị phần cứng thông qua BLE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12027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Cài đặt cá nhân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Sửa đổi thông tin của tài khoản (thông tin cá nhân ), thay đổi ngôn ngữ, hỗ trợ,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hướng</a:t>
                      </a:r>
                      <a:r>
                        <a:rPr lang="en-US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dẫn</a:t>
                      </a:r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.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6516912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Cài đặt khác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Xem các thông tin phần cứng , phần mềm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Cài đặt thiết lập ngưỡng nhiệt độ. 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Chọn loại chuông báo vượt ngưỡng.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365003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Theo dõi thông tin từ cảm biến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Dữ liệu thời gian thực thông qua màn hình giao diện 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0620602"/>
                  </a:ext>
                </a:extLst>
              </a:tr>
              <a:tr h="369949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kern="1200">
                          <a:solidFill>
                            <a:schemeClr val="dk1"/>
                          </a:solidFill>
                          <a:effectLst/>
                          <a:latin typeface="Calibri (Body)"/>
                          <a:ea typeface="+mn-ea"/>
                          <a:cs typeface="+mn-cs"/>
                        </a:rPr>
                        <a:t>Đăng xuất</a:t>
                      </a:r>
                      <a:endParaRPr lang="en-US" sz="1500" dirty="0">
                        <a:latin typeface="Calibri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</a:pPr>
                      <a:r>
                        <a:rPr lang="vi-VN" sz="1500" kern="100" dirty="0">
                          <a:solidFill>
                            <a:srgbClr val="000000"/>
                          </a:solidFill>
                          <a:effectLst/>
                          <a:latin typeface="Calibri (Body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Trở về màn hình đăng nhập </a:t>
                      </a:r>
                      <a:endParaRPr lang="en-US" sz="1500" kern="100" dirty="0">
                        <a:effectLst/>
                        <a:latin typeface="Calibri (Body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64185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73C3A-B541-015F-A528-2AEE2C19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4EE00-AFA8-4593-AE38-551A1D9A6C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90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2399</Words>
  <Application>Microsoft Office PowerPoint</Application>
  <PresentationFormat>Màn hình rộng</PresentationFormat>
  <Paragraphs>332</Paragraphs>
  <Slides>17</Slides>
  <Notes>16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17</vt:i4>
      </vt:variant>
    </vt:vector>
  </HeadingPairs>
  <TitlesOfParts>
    <vt:vector size="29" baseType="lpstr">
      <vt:lpstr>Agency FB</vt:lpstr>
      <vt:lpstr>Arial</vt:lpstr>
      <vt:lpstr>Calibri</vt:lpstr>
      <vt:lpstr>Calibri (Body)</vt:lpstr>
      <vt:lpstr>Calibri Light</vt:lpstr>
      <vt:lpstr>Cambria Math</vt:lpstr>
      <vt:lpstr>Courier New</vt:lpstr>
      <vt:lpstr>Montserrat ExtraBold</vt:lpstr>
      <vt:lpstr>Söhne</vt:lpstr>
      <vt:lpstr>Times New Roman</vt:lpstr>
      <vt:lpstr>Office Theme</vt:lpstr>
      <vt:lpstr>Futuristic Background Infographics by Slidesgo</vt:lpstr>
      <vt:lpstr>PHÁT TRIỂN THIẾT BỊ ĐO THÂN NHIỆT BẤT THƯỜNG</vt:lpstr>
      <vt:lpstr>MỤC LỤC TRÌNH BÀY</vt:lpstr>
      <vt:lpstr>NHIỆT ĐỘ CƠ THỂ VÀ CHỈ SỐ SINH TỒN</vt:lpstr>
      <vt:lpstr>MỤC TIÊU KHÓA LUẬN</vt:lpstr>
      <vt:lpstr>NGHIÊN CỨU LỰA CHỌN PHẦN CỨNG</vt:lpstr>
      <vt:lpstr>NGHIÊN CỨU LỰA CHỌN PHẦN CỨNG</vt:lpstr>
      <vt:lpstr>THIẾT KẾ MẠCH  ĐIỆN VÀ THIẾT KẾ CÔNG NGHIỆP</vt:lpstr>
      <vt:lpstr>LẬP TRÌNH VI XỬ LÝ (FIRMWARE)</vt:lpstr>
      <vt:lpstr>ỨNG DỤNG TRÊN DI ĐỘNG</vt:lpstr>
      <vt:lpstr>LƯU TRỮ DỮ LIỆU</vt:lpstr>
      <vt:lpstr>KẾT QUẢ </vt:lpstr>
      <vt:lpstr>THIẾT KẾ MẠCH VÀ THIẾT KẾ CÔNG NGHIỆP</vt:lpstr>
      <vt:lpstr>ĐO LƯỜNG ĐÁNH GIÁ ĐỘ CHÍNH XÁC</vt:lpstr>
      <vt:lpstr>Bản trình bày PowerPoint</vt:lpstr>
      <vt:lpstr>ỨNG DỤNG TRÊN ANDROID</vt:lpstr>
      <vt:lpstr>KẾ HOẠCH TƯƠNG LAI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TRIỂN THIẾT BỊ ĐO THÂN NHIỆT BẤT THƯỜNG</dc:title>
  <dc:creator>Bảo Phạm Thế</dc:creator>
  <cp:lastModifiedBy>Bảo Phạm Thế</cp:lastModifiedBy>
  <cp:revision>152</cp:revision>
  <dcterms:created xsi:type="dcterms:W3CDTF">2023-04-10T00:37:49Z</dcterms:created>
  <dcterms:modified xsi:type="dcterms:W3CDTF">2023-05-18T04:04:05Z</dcterms:modified>
</cp:coreProperties>
</file>